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81" r:id="rId2"/>
    <p:sldId id="282" r:id="rId3"/>
    <p:sldId id="284" r:id="rId4"/>
    <p:sldId id="285" r:id="rId5"/>
    <p:sldId id="286" r:id="rId6"/>
    <p:sldId id="287" r:id="rId7"/>
    <p:sldId id="283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799">
          <p15:clr>
            <a:srgbClr val="A4A3A4"/>
          </p15:clr>
        </p15:guide>
        <p15:guide id="3" pos="2880">
          <p15:clr>
            <a:srgbClr val="A4A3A4"/>
          </p15:clr>
        </p15:guide>
        <p15:guide id="4" pos="5556">
          <p15:clr>
            <a:srgbClr val="A4A3A4"/>
          </p15:clr>
        </p15:guide>
        <p15:guide id="5" pos="22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2B0C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16" autoAdjust="0"/>
    <p:restoredTop sz="94615" autoAdjust="0"/>
  </p:normalViewPr>
  <p:slideViewPr>
    <p:cSldViewPr showGuides="1">
      <p:cViewPr varScale="1">
        <p:scale>
          <a:sx n="110" d="100"/>
          <a:sy n="110" d="100"/>
        </p:scale>
        <p:origin x="1728" y="120"/>
      </p:cViewPr>
      <p:guideLst>
        <p:guide orient="horz" pos="2160"/>
        <p:guide orient="horz" pos="799"/>
        <p:guide pos="2880"/>
        <p:guide pos="5556"/>
        <p:guide pos="226"/>
      </p:guideLst>
    </p:cSldViewPr>
  </p:slideViewPr>
  <p:outlineViewPr>
    <p:cViewPr>
      <p:scale>
        <a:sx n="33" d="100"/>
        <a:sy n="33" d="100"/>
      </p:scale>
      <p:origin x="0" y="581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8"/>
    </p:cViewPr>
  </p:sorterViewPr>
  <p:notesViewPr>
    <p:cSldViewPr showGuides="1">
      <p:cViewPr varScale="1">
        <p:scale>
          <a:sx n="54" d="100"/>
          <a:sy n="54" d="100"/>
        </p:scale>
        <p:origin x="-2844" y="-90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FA697C-5849-4DDF-A6C8-08E6893940F4}" type="datetimeFigureOut">
              <a:rPr lang="en-AU" smtClean="0"/>
              <a:pPr/>
              <a:t>1/09/2016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014AF-979A-46D9-9B43-4C67319580DA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1444176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992BC2-9435-4D31-AEB3-5D5877AD6447}" type="datetimeFigureOut">
              <a:rPr lang="en-AU" smtClean="0"/>
              <a:pPr/>
              <a:t>1/09/2016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496215-5E4C-414D-A8DB-C38AA7CF7C2A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031835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94713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Collaborator logo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4440" y="3122613"/>
            <a:ext cx="8467494" cy="1080000"/>
          </a:xfrm>
        </p:spPr>
        <p:txBody>
          <a:bodyPr anchor="b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AU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4440" y="4257092"/>
            <a:ext cx="8475710" cy="360040"/>
          </a:xfrm>
        </p:spPr>
        <p:txBody>
          <a:bodyPr>
            <a:normAutofit/>
          </a:bodyPr>
          <a:lstStyle>
            <a:lvl1pPr marL="0" indent="0" algn="l">
              <a:buNone/>
              <a:defRPr sz="22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AU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497" y="5500319"/>
            <a:ext cx="9170984" cy="1357681"/>
            <a:chOff x="1497" y="5500319"/>
            <a:chExt cx="9170984" cy="1357681"/>
          </a:xfrm>
        </p:grpSpPr>
        <p:sp>
          <p:nvSpPr>
            <p:cNvPr id="8" name="Rectangle 7"/>
            <p:cNvSpPr/>
            <p:nvPr userDrawn="1"/>
          </p:nvSpPr>
          <p:spPr>
            <a:xfrm>
              <a:off x="1497" y="5940320"/>
              <a:ext cx="9158377" cy="9176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" name="Freeform 7"/>
            <p:cNvSpPr>
              <a:spLocks noEditPoints="1"/>
            </p:cNvSpPr>
            <p:nvPr userDrawn="1"/>
          </p:nvSpPr>
          <p:spPr bwMode="auto">
            <a:xfrm>
              <a:off x="1497" y="5563679"/>
              <a:ext cx="9170984" cy="932871"/>
            </a:xfrm>
            <a:custGeom>
              <a:avLst/>
              <a:gdLst/>
              <a:ahLst/>
              <a:cxnLst>
                <a:cxn ang="0">
                  <a:pos x="2313" y="117"/>
                </a:cxn>
                <a:cxn ang="0">
                  <a:pos x="0" y="117"/>
                </a:cxn>
                <a:cxn ang="0">
                  <a:pos x="0" y="137"/>
                </a:cxn>
                <a:cxn ang="0">
                  <a:pos x="2030" y="137"/>
                </a:cxn>
                <a:cxn ang="0">
                  <a:pos x="2313" y="117"/>
                </a:cxn>
                <a:cxn ang="0">
                  <a:pos x="2880" y="0"/>
                </a:cxn>
                <a:cxn ang="0">
                  <a:pos x="2880" y="0"/>
                </a:cxn>
                <a:cxn ang="0">
                  <a:pos x="2880" y="117"/>
                </a:cxn>
                <a:cxn ang="0">
                  <a:pos x="2313" y="117"/>
                </a:cxn>
                <a:cxn ang="0">
                  <a:pos x="2784" y="293"/>
                </a:cxn>
                <a:cxn ang="0">
                  <a:pos x="2880" y="293"/>
                </a:cxn>
                <a:cxn ang="0">
                  <a:pos x="2880" y="0"/>
                </a:cxn>
              </a:cxnLst>
              <a:rect l="0" t="0" r="r" b="b"/>
              <a:pathLst>
                <a:path w="2880" h="293">
                  <a:moveTo>
                    <a:pt x="2313" y="117"/>
                  </a:moveTo>
                  <a:cubicBezTo>
                    <a:pt x="0" y="117"/>
                    <a:pt x="0" y="117"/>
                    <a:pt x="0" y="117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2030" y="137"/>
                    <a:pt x="2030" y="137"/>
                    <a:pt x="2030" y="137"/>
                  </a:cubicBezTo>
                  <a:cubicBezTo>
                    <a:pt x="2214" y="137"/>
                    <a:pt x="2274" y="132"/>
                    <a:pt x="2313" y="117"/>
                  </a:cubicBezTo>
                  <a:moveTo>
                    <a:pt x="2880" y="0"/>
                  </a:moveTo>
                  <a:cubicBezTo>
                    <a:pt x="2880" y="0"/>
                    <a:pt x="2880" y="0"/>
                    <a:pt x="2880" y="0"/>
                  </a:cubicBezTo>
                  <a:cubicBezTo>
                    <a:pt x="2880" y="117"/>
                    <a:pt x="2880" y="117"/>
                    <a:pt x="2880" y="117"/>
                  </a:cubicBezTo>
                  <a:cubicBezTo>
                    <a:pt x="2313" y="117"/>
                    <a:pt x="2313" y="117"/>
                    <a:pt x="2313" y="117"/>
                  </a:cubicBezTo>
                  <a:cubicBezTo>
                    <a:pt x="2411" y="197"/>
                    <a:pt x="2542" y="293"/>
                    <a:pt x="2784" y="293"/>
                  </a:cubicBezTo>
                  <a:cubicBezTo>
                    <a:pt x="2842" y="293"/>
                    <a:pt x="2880" y="293"/>
                    <a:pt x="2880" y="293"/>
                  </a:cubicBezTo>
                  <a:cubicBezTo>
                    <a:pt x="2880" y="0"/>
                    <a:pt x="2880" y="0"/>
                    <a:pt x="2880" y="0"/>
                  </a:cubicBezTo>
                </a:path>
              </a:pathLst>
            </a:custGeom>
            <a:solidFill>
              <a:srgbClr val="BFBFB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0" name="Freeform 8"/>
            <p:cNvSpPr>
              <a:spLocks noEditPoints="1"/>
            </p:cNvSpPr>
            <p:nvPr userDrawn="1"/>
          </p:nvSpPr>
          <p:spPr bwMode="auto">
            <a:xfrm>
              <a:off x="1497" y="5500319"/>
              <a:ext cx="9170984" cy="435430"/>
            </a:xfrm>
            <a:custGeom>
              <a:avLst/>
              <a:gdLst/>
              <a:ahLst/>
              <a:cxnLst>
                <a:cxn ang="0">
                  <a:pos x="2880" y="20"/>
                </a:cxn>
                <a:cxn ang="0">
                  <a:pos x="2789" y="20"/>
                </a:cxn>
                <a:cxn ang="0">
                  <a:pos x="2313" y="137"/>
                </a:cxn>
                <a:cxn ang="0">
                  <a:pos x="2313" y="137"/>
                </a:cxn>
                <a:cxn ang="0">
                  <a:pos x="2880" y="137"/>
                </a:cxn>
                <a:cxn ang="0">
                  <a:pos x="2880" y="20"/>
                </a:cxn>
                <a:cxn ang="0">
                  <a:pos x="1860" y="0"/>
                </a:cxn>
                <a:cxn ang="0">
                  <a:pos x="0" y="0"/>
                </a:cxn>
                <a:cxn ang="0">
                  <a:pos x="0" y="137"/>
                </a:cxn>
                <a:cxn ang="0">
                  <a:pos x="2313" y="137"/>
                </a:cxn>
                <a:cxn ang="0">
                  <a:pos x="2313" y="137"/>
                </a:cxn>
                <a:cxn ang="0">
                  <a:pos x="2313" y="137"/>
                </a:cxn>
                <a:cxn ang="0">
                  <a:pos x="2313" y="137"/>
                </a:cxn>
                <a:cxn ang="0">
                  <a:pos x="1860" y="0"/>
                </a:cxn>
              </a:cxnLst>
              <a:rect l="0" t="0" r="r" b="b"/>
              <a:pathLst>
                <a:path w="2880" h="137">
                  <a:moveTo>
                    <a:pt x="2880" y="20"/>
                  </a:moveTo>
                  <a:cubicBezTo>
                    <a:pt x="2789" y="20"/>
                    <a:pt x="2789" y="20"/>
                    <a:pt x="2789" y="20"/>
                  </a:cubicBezTo>
                  <a:cubicBezTo>
                    <a:pt x="2500" y="20"/>
                    <a:pt x="2393" y="107"/>
                    <a:pt x="2313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880" y="137"/>
                    <a:pt x="2880" y="137"/>
                    <a:pt x="2880" y="137"/>
                  </a:cubicBezTo>
                  <a:cubicBezTo>
                    <a:pt x="2880" y="20"/>
                    <a:pt x="2880" y="20"/>
                    <a:pt x="2880" y="20"/>
                  </a:cubicBezTo>
                  <a:moveTo>
                    <a:pt x="186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216" y="57"/>
                    <a:pt x="2053" y="0"/>
                    <a:pt x="186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auto">
            <a:xfrm>
              <a:off x="1497" y="5563679"/>
              <a:ext cx="7365906" cy="432734"/>
            </a:xfrm>
            <a:custGeom>
              <a:avLst/>
              <a:gdLst/>
              <a:ahLst/>
              <a:cxnLst>
                <a:cxn ang="0">
                  <a:pos x="2313" y="117"/>
                </a:cxn>
                <a:cxn ang="0">
                  <a:pos x="1860" y="0"/>
                </a:cxn>
                <a:cxn ang="0">
                  <a:pos x="0" y="0"/>
                </a:cxn>
                <a:cxn ang="0">
                  <a:pos x="0" y="136"/>
                </a:cxn>
                <a:cxn ang="0">
                  <a:pos x="2030" y="136"/>
                </a:cxn>
                <a:cxn ang="0">
                  <a:pos x="2313" y="117"/>
                </a:cxn>
              </a:cxnLst>
              <a:rect l="0" t="0" r="r" b="b"/>
              <a:pathLst>
                <a:path w="2313" h="136">
                  <a:moveTo>
                    <a:pt x="2313" y="117"/>
                  </a:moveTo>
                  <a:cubicBezTo>
                    <a:pt x="2204" y="55"/>
                    <a:pt x="2053" y="0"/>
                    <a:pt x="186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2030" y="136"/>
                    <a:pt x="2030" y="136"/>
                    <a:pt x="2030" y="136"/>
                  </a:cubicBezTo>
                  <a:cubicBezTo>
                    <a:pt x="2214" y="136"/>
                    <a:pt x="2274" y="132"/>
                    <a:pt x="2313" y="117"/>
                  </a:cubicBezTo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2" name="Freeform 10"/>
            <p:cNvSpPr>
              <a:spLocks/>
            </p:cNvSpPr>
            <p:nvPr userDrawn="1"/>
          </p:nvSpPr>
          <p:spPr bwMode="auto">
            <a:xfrm>
              <a:off x="7367402" y="5563679"/>
              <a:ext cx="1805078" cy="869511"/>
            </a:xfrm>
            <a:custGeom>
              <a:avLst/>
              <a:gdLst/>
              <a:ahLst/>
              <a:cxnLst>
                <a:cxn ang="0">
                  <a:pos x="476" y="0"/>
                </a:cxn>
                <a:cxn ang="0">
                  <a:pos x="0" y="117"/>
                </a:cxn>
                <a:cxn ang="0">
                  <a:pos x="471" y="273"/>
                </a:cxn>
                <a:cxn ang="0">
                  <a:pos x="567" y="273"/>
                </a:cxn>
                <a:cxn ang="0">
                  <a:pos x="567" y="0"/>
                </a:cxn>
                <a:cxn ang="0">
                  <a:pos x="476" y="0"/>
                </a:cxn>
              </a:cxnLst>
              <a:rect l="0" t="0" r="r" b="b"/>
              <a:pathLst>
                <a:path w="567" h="273">
                  <a:moveTo>
                    <a:pt x="476" y="0"/>
                  </a:moveTo>
                  <a:cubicBezTo>
                    <a:pt x="187" y="0"/>
                    <a:pt x="80" y="87"/>
                    <a:pt x="0" y="117"/>
                  </a:cubicBezTo>
                  <a:cubicBezTo>
                    <a:pt x="128" y="190"/>
                    <a:pt x="229" y="273"/>
                    <a:pt x="471" y="273"/>
                  </a:cubicBezTo>
                  <a:cubicBezTo>
                    <a:pt x="529" y="273"/>
                    <a:pt x="567" y="273"/>
                    <a:pt x="567" y="273"/>
                  </a:cubicBezTo>
                  <a:cubicBezTo>
                    <a:pt x="567" y="0"/>
                    <a:pt x="567" y="0"/>
                    <a:pt x="567" y="0"/>
                  </a:cubicBezTo>
                  <a:lnTo>
                    <a:pt x="476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pic>
          <p:nvPicPr>
            <p:cNvPr id="13" name="Picture 78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169275" y="5675743"/>
              <a:ext cx="655638" cy="655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4" name="Group 19"/>
            <p:cNvGrpSpPr/>
            <p:nvPr userDrawn="1"/>
          </p:nvGrpSpPr>
          <p:grpSpPr>
            <a:xfrm>
              <a:off x="360000" y="5807505"/>
              <a:ext cx="814388" cy="95250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15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16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17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18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19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20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21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22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23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24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25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26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</p:grpSp>
      <p:sp>
        <p:nvSpPr>
          <p:cNvPr id="27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360000" y="5625959"/>
            <a:ext cx="4752000" cy="144000"/>
          </a:xfrm>
        </p:spPr>
        <p:txBody>
          <a:bodyPr anchor="ctr">
            <a:noAutofit/>
          </a:bodyPr>
          <a:lstStyle>
            <a:lvl1pPr>
              <a:buFontTx/>
              <a:buNone/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78" b="820"/>
          <a:stretch/>
        </p:blipFill>
        <p:spPr>
          <a:xfrm>
            <a:off x="9479" y="-63388"/>
            <a:ext cx="9134521" cy="385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7133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Himawari workshop 1-2 September 2016</a:t>
            </a:r>
            <a:endParaRPr lang="en-AU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63885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Himawari workshop 1-2 September 2016</a:t>
            </a:r>
            <a:endParaRPr lang="en-AU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60000" y="1276350"/>
            <a:ext cx="8460000" cy="4559300"/>
          </a:xfrm>
        </p:spPr>
        <p:txBody>
          <a:bodyPr/>
          <a:lstStyle>
            <a:lvl1pPr>
              <a:lnSpc>
                <a:spcPct val="85000"/>
              </a:lnSpc>
              <a:spcAft>
                <a:spcPts val="0"/>
              </a:spcAft>
              <a:buFontTx/>
              <a:buNone/>
              <a:defRPr sz="4000" b="1">
                <a:solidFill>
                  <a:schemeClr val="accent1">
                    <a:lumMod val="75000"/>
                  </a:schemeClr>
                </a:solidFill>
              </a:defRPr>
            </a:lvl1pPr>
            <a:lvl2pPr marL="0" indent="0">
              <a:lnSpc>
                <a:spcPct val="85000"/>
              </a:lnSpc>
              <a:spcAft>
                <a:spcPts val="0"/>
              </a:spcAft>
              <a:buNone/>
              <a:defRPr sz="4000" b="1">
                <a:solidFill>
                  <a:schemeClr val="accent2"/>
                </a:solidFill>
              </a:defRPr>
            </a:lvl2pPr>
            <a:lvl3pPr marL="0" indent="0">
              <a:spcBef>
                <a:spcPts val="2200"/>
              </a:spcBef>
              <a:buNone/>
              <a:defRPr b="1">
                <a:solidFill>
                  <a:srgbClr val="00313C"/>
                </a:solidFill>
              </a:defRPr>
            </a:lvl3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938246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 userDrawn="1"/>
        </p:nvGrpSpPr>
        <p:grpSpPr>
          <a:xfrm>
            <a:off x="-7938" y="6056313"/>
            <a:ext cx="9161463" cy="801687"/>
            <a:chOff x="-7938" y="6056313"/>
            <a:chExt cx="9161463" cy="801687"/>
          </a:xfrm>
        </p:grpSpPr>
        <p:sp>
          <p:nvSpPr>
            <p:cNvPr id="32" name="AutoShape 4"/>
            <p:cNvSpPr>
              <a:spLocks noChangeAspect="1" noChangeArrowheads="1" noTextEdit="1"/>
            </p:cNvSpPr>
            <p:nvPr userDrawn="1"/>
          </p:nvSpPr>
          <p:spPr bwMode="auto">
            <a:xfrm>
              <a:off x="-7938" y="6056313"/>
              <a:ext cx="9161463" cy="80168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grpSp>
          <p:nvGrpSpPr>
            <p:cNvPr id="33" name="Group 1"/>
            <p:cNvGrpSpPr>
              <a:grpSpLocks/>
            </p:cNvGrpSpPr>
            <p:nvPr userDrawn="1"/>
          </p:nvGrpSpPr>
          <p:grpSpPr bwMode="auto">
            <a:xfrm>
              <a:off x="1588" y="6065838"/>
              <a:ext cx="9142412" cy="690562"/>
              <a:chOff x="1495" y="6065893"/>
              <a:chExt cx="9143026" cy="690563"/>
            </a:xfrm>
          </p:grpSpPr>
          <p:sp>
            <p:nvSpPr>
              <p:cNvPr id="35" name="Freeform 8"/>
              <p:cNvSpPr>
                <a:spLocks noEditPoints="1"/>
              </p:cNvSpPr>
              <p:nvPr userDrawn="1"/>
            </p:nvSpPr>
            <p:spPr bwMode="auto">
              <a:xfrm>
                <a:off x="1495" y="6065893"/>
                <a:ext cx="9143026" cy="690563"/>
              </a:xfrm>
              <a:custGeom>
                <a:avLst/>
                <a:gdLst>
                  <a:gd name="T0" fmla="*/ 2880 w 2880"/>
                  <a:gd name="T1" fmla="*/ 14 h 217"/>
                  <a:gd name="T2" fmla="*/ 2817 w 2880"/>
                  <a:gd name="T3" fmla="*/ 14 h 217"/>
                  <a:gd name="T4" fmla="*/ 2486 w 2880"/>
                  <a:gd name="T5" fmla="*/ 95 h 217"/>
                  <a:gd name="T6" fmla="*/ 2486 w 2880"/>
                  <a:gd name="T7" fmla="*/ 95 h 217"/>
                  <a:gd name="T8" fmla="*/ 2880 w 2880"/>
                  <a:gd name="T9" fmla="*/ 95 h 217"/>
                  <a:gd name="T10" fmla="*/ 2880 w 2880"/>
                  <a:gd name="T11" fmla="*/ 217 h 217"/>
                  <a:gd name="T12" fmla="*/ 2880 w 2880"/>
                  <a:gd name="T13" fmla="*/ 217 h 217"/>
                  <a:gd name="T14" fmla="*/ 2880 w 2880"/>
                  <a:gd name="T15" fmla="*/ 14 h 217"/>
                  <a:gd name="T16" fmla="*/ 2171 w 2880"/>
                  <a:gd name="T17" fmla="*/ 0 h 217"/>
                  <a:gd name="T18" fmla="*/ 0 w 2880"/>
                  <a:gd name="T19" fmla="*/ 0 h 217"/>
                  <a:gd name="T20" fmla="*/ 0 w 2880"/>
                  <a:gd name="T21" fmla="*/ 95 h 217"/>
                  <a:gd name="T22" fmla="*/ 2486 w 2880"/>
                  <a:gd name="T23" fmla="*/ 95 h 217"/>
                  <a:gd name="T24" fmla="*/ 2486 w 2880"/>
                  <a:gd name="T25" fmla="*/ 95 h 217"/>
                  <a:gd name="T26" fmla="*/ 2486 w 2880"/>
                  <a:gd name="T27" fmla="*/ 95 h 217"/>
                  <a:gd name="T28" fmla="*/ 2486 w 2880"/>
                  <a:gd name="T29" fmla="*/ 95 h 217"/>
                  <a:gd name="T30" fmla="*/ 2171 w 2880"/>
                  <a:gd name="T31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80" h="217">
                    <a:moveTo>
                      <a:pt x="2880" y="14"/>
                    </a:moveTo>
                    <a:cubicBezTo>
                      <a:pt x="2817" y="14"/>
                      <a:pt x="2817" y="14"/>
                      <a:pt x="2817" y="14"/>
                    </a:cubicBezTo>
                    <a:cubicBezTo>
                      <a:pt x="2616" y="14"/>
                      <a:pt x="2542" y="74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880" y="95"/>
                      <a:pt x="2880" y="95"/>
                      <a:pt x="2880" y="95"/>
                    </a:cubicBezTo>
                    <a:cubicBezTo>
                      <a:pt x="2880" y="217"/>
                      <a:pt x="2880" y="217"/>
                      <a:pt x="2880" y="217"/>
                    </a:cubicBezTo>
                    <a:cubicBezTo>
                      <a:pt x="2880" y="217"/>
                      <a:pt x="2880" y="217"/>
                      <a:pt x="2880" y="217"/>
                    </a:cubicBezTo>
                    <a:cubicBezTo>
                      <a:pt x="2880" y="14"/>
                      <a:pt x="2880" y="14"/>
                      <a:pt x="2880" y="14"/>
                    </a:cubicBezTo>
                    <a:moveTo>
                      <a:pt x="217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19" y="39"/>
                      <a:pt x="2306" y="0"/>
                      <a:pt x="2171" y="0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6" name="Freeform 9"/>
              <p:cNvSpPr>
                <a:spLocks noEditPoints="1"/>
              </p:cNvSpPr>
              <p:nvPr userDrawn="1"/>
            </p:nvSpPr>
            <p:spPr bwMode="auto">
              <a:xfrm>
                <a:off x="1495" y="6367518"/>
                <a:ext cx="9143026" cy="388938"/>
              </a:xfrm>
              <a:custGeom>
                <a:avLst/>
                <a:gdLst>
                  <a:gd name="T0" fmla="*/ 2486 w 2880"/>
                  <a:gd name="T1" fmla="*/ 0 h 122"/>
                  <a:gd name="T2" fmla="*/ 0 w 2880"/>
                  <a:gd name="T3" fmla="*/ 0 h 122"/>
                  <a:gd name="T4" fmla="*/ 0 w 2880"/>
                  <a:gd name="T5" fmla="*/ 13 h 122"/>
                  <a:gd name="T6" fmla="*/ 2289 w 2880"/>
                  <a:gd name="T7" fmla="*/ 13 h 122"/>
                  <a:gd name="T8" fmla="*/ 2486 w 2880"/>
                  <a:gd name="T9" fmla="*/ 0 h 122"/>
                  <a:gd name="T10" fmla="*/ 2880 w 2880"/>
                  <a:gd name="T11" fmla="*/ 0 h 122"/>
                  <a:gd name="T12" fmla="*/ 2486 w 2880"/>
                  <a:gd name="T13" fmla="*/ 0 h 122"/>
                  <a:gd name="T14" fmla="*/ 2813 w 2880"/>
                  <a:gd name="T15" fmla="*/ 122 h 122"/>
                  <a:gd name="T16" fmla="*/ 2880 w 2880"/>
                  <a:gd name="T17" fmla="*/ 122 h 122"/>
                  <a:gd name="T18" fmla="*/ 2880 w 2880"/>
                  <a:gd name="T19" fmla="*/ 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0" h="122">
                    <a:moveTo>
                      <a:pt x="248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2289" y="13"/>
                      <a:pt x="2289" y="13"/>
                      <a:pt x="2289" y="13"/>
                    </a:cubicBezTo>
                    <a:cubicBezTo>
                      <a:pt x="2418" y="13"/>
                      <a:pt x="2459" y="10"/>
                      <a:pt x="2486" y="0"/>
                    </a:cubicBezTo>
                    <a:moveTo>
                      <a:pt x="2880" y="0"/>
                    </a:moveTo>
                    <a:cubicBezTo>
                      <a:pt x="2486" y="0"/>
                      <a:pt x="2486" y="0"/>
                      <a:pt x="2486" y="0"/>
                    </a:cubicBezTo>
                    <a:cubicBezTo>
                      <a:pt x="2554" y="56"/>
                      <a:pt x="2645" y="122"/>
                      <a:pt x="2813" y="122"/>
                    </a:cubicBezTo>
                    <a:cubicBezTo>
                      <a:pt x="2854" y="122"/>
                      <a:pt x="2880" y="122"/>
                      <a:pt x="2880" y="122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7" name="Freeform 10"/>
              <p:cNvSpPr>
                <a:spLocks/>
              </p:cNvSpPr>
              <p:nvPr userDrawn="1"/>
            </p:nvSpPr>
            <p:spPr bwMode="auto">
              <a:xfrm>
                <a:off x="1495" y="6110343"/>
                <a:ext cx="7891992" cy="298450"/>
              </a:xfrm>
              <a:custGeom>
                <a:avLst/>
                <a:gdLst>
                  <a:gd name="T0" fmla="*/ 2486 w 2486"/>
                  <a:gd name="T1" fmla="*/ 81 h 94"/>
                  <a:gd name="T2" fmla="*/ 2171 w 2486"/>
                  <a:gd name="T3" fmla="*/ 0 h 94"/>
                  <a:gd name="T4" fmla="*/ 0 w 2486"/>
                  <a:gd name="T5" fmla="*/ 0 h 94"/>
                  <a:gd name="T6" fmla="*/ 0 w 2486"/>
                  <a:gd name="T7" fmla="*/ 94 h 94"/>
                  <a:gd name="T8" fmla="*/ 2289 w 2486"/>
                  <a:gd name="T9" fmla="*/ 94 h 94"/>
                  <a:gd name="T10" fmla="*/ 2486 w 2486"/>
                  <a:gd name="T11" fmla="*/ 81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86" h="94">
                    <a:moveTo>
                      <a:pt x="2486" y="81"/>
                    </a:moveTo>
                    <a:cubicBezTo>
                      <a:pt x="2410" y="38"/>
                      <a:pt x="2306" y="0"/>
                      <a:pt x="217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2289" y="94"/>
                      <a:pt x="2289" y="94"/>
                      <a:pt x="2289" y="94"/>
                    </a:cubicBezTo>
                    <a:cubicBezTo>
                      <a:pt x="2418" y="94"/>
                      <a:pt x="2459" y="91"/>
                      <a:pt x="2486" y="8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8" name="Freeform 11"/>
              <p:cNvSpPr>
                <a:spLocks/>
              </p:cNvSpPr>
              <p:nvPr userDrawn="1"/>
            </p:nvSpPr>
            <p:spPr bwMode="auto">
              <a:xfrm>
                <a:off x="7893487" y="6110343"/>
                <a:ext cx="1251034" cy="601663"/>
              </a:xfrm>
              <a:custGeom>
                <a:avLst/>
                <a:gdLst>
                  <a:gd name="T0" fmla="*/ 331 w 394"/>
                  <a:gd name="T1" fmla="*/ 0 h 189"/>
                  <a:gd name="T2" fmla="*/ 0 w 394"/>
                  <a:gd name="T3" fmla="*/ 81 h 189"/>
                  <a:gd name="T4" fmla="*/ 327 w 394"/>
                  <a:gd name="T5" fmla="*/ 189 h 189"/>
                  <a:gd name="T6" fmla="*/ 394 w 394"/>
                  <a:gd name="T7" fmla="*/ 189 h 189"/>
                  <a:gd name="T8" fmla="*/ 394 w 394"/>
                  <a:gd name="T9" fmla="*/ 0 h 189"/>
                  <a:gd name="T10" fmla="*/ 331 w 394"/>
                  <a:gd name="T11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4" h="189">
                    <a:moveTo>
                      <a:pt x="331" y="0"/>
                    </a:moveTo>
                    <a:cubicBezTo>
                      <a:pt x="130" y="0"/>
                      <a:pt x="56" y="60"/>
                      <a:pt x="0" y="81"/>
                    </a:cubicBezTo>
                    <a:cubicBezTo>
                      <a:pt x="89" y="131"/>
                      <a:pt x="159" y="189"/>
                      <a:pt x="327" y="189"/>
                    </a:cubicBezTo>
                    <a:cubicBezTo>
                      <a:pt x="368" y="189"/>
                      <a:pt x="394" y="189"/>
                      <a:pt x="394" y="189"/>
                    </a:cubicBezTo>
                    <a:cubicBezTo>
                      <a:pt x="394" y="0"/>
                      <a:pt x="394" y="0"/>
                      <a:pt x="394" y="0"/>
                    </a:cubicBezTo>
                    <a:lnTo>
                      <a:pt x="33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  <p:pic>
          <p:nvPicPr>
            <p:cNvPr id="34" name="Picture 78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459788" y="6191250"/>
              <a:ext cx="454025" cy="454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360000" y="1276350"/>
            <a:ext cx="7477125" cy="4559301"/>
          </a:xfrm>
        </p:spPr>
        <p:txBody>
          <a:bodyPr/>
          <a:lstStyle>
            <a:lvl1pPr>
              <a:spcAft>
                <a:spcPts val="0"/>
              </a:spcAft>
              <a:buFontTx/>
              <a:buNone/>
              <a:defRPr sz="4400" b="1">
                <a:solidFill>
                  <a:schemeClr val="accent1"/>
                </a:solidFill>
              </a:defRPr>
            </a:lvl1pPr>
            <a:lvl2pPr marL="0" indent="0">
              <a:lnSpc>
                <a:spcPct val="75000"/>
              </a:lnSpc>
              <a:spcAft>
                <a:spcPts val="850"/>
              </a:spcAft>
              <a:buNone/>
              <a:defRPr sz="4400" b="1">
                <a:solidFill>
                  <a:schemeClr val="bg1"/>
                </a:solidFill>
              </a:defRPr>
            </a:lvl2pPr>
            <a:lvl3pPr marL="0" indent="0">
              <a:buNone/>
              <a:defRPr sz="2200" b="1">
                <a:solidFill>
                  <a:srgbClr val="FFFFFF"/>
                </a:solidFill>
              </a:defRPr>
            </a:lvl3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77991" y="6504332"/>
            <a:ext cx="6083845" cy="124274"/>
          </a:xfrm>
        </p:spPr>
        <p:txBody>
          <a:bodyPr/>
          <a:lstStyle/>
          <a:p>
            <a:r>
              <a:rPr lang="en-AU" smtClean="0"/>
              <a:t>Himawari workshop 1-2 September 2016</a:t>
            </a:r>
            <a:endParaRPr lang="en-AU"/>
          </a:p>
        </p:txBody>
      </p:sp>
      <p:sp>
        <p:nvSpPr>
          <p:cNvPr id="13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64123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8"/>
          <p:cNvGrpSpPr/>
          <p:nvPr userDrawn="1"/>
        </p:nvGrpSpPr>
        <p:grpSpPr>
          <a:xfrm>
            <a:off x="608" y="5500319"/>
            <a:ext cx="9167813" cy="996950"/>
            <a:chOff x="608" y="5500319"/>
            <a:chExt cx="9167813" cy="996950"/>
          </a:xfrm>
        </p:grpSpPr>
        <p:grpSp>
          <p:nvGrpSpPr>
            <p:cNvPr id="4" name="Group 22"/>
            <p:cNvGrpSpPr>
              <a:grpSpLocks/>
            </p:cNvGrpSpPr>
            <p:nvPr userDrawn="1"/>
          </p:nvGrpSpPr>
          <p:grpSpPr bwMode="auto">
            <a:xfrm>
              <a:off x="608" y="5500319"/>
              <a:ext cx="9167813" cy="996950"/>
              <a:chOff x="-7938" y="5668963"/>
              <a:chExt cx="9167813" cy="996950"/>
            </a:xfrm>
          </p:grpSpPr>
          <p:sp>
            <p:nvSpPr>
              <p:cNvPr id="58" name="Freeform 11"/>
              <p:cNvSpPr>
                <a:spLocks noEditPoints="1"/>
              </p:cNvSpPr>
              <p:nvPr userDrawn="1"/>
            </p:nvSpPr>
            <p:spPr bwMode="auto">
              <a:xfrm>
                <a:off x="-7938" y="5668963"/>
                <a:ext cx="9167813" cy="996950"/>
              </a:xfrm>
              <a:custGeom>
                <a:avLst/>
                <a:gdLst>
                  <a:gd name="T0" fmla="*/ 2880 w 2880"/>
                  <a:gd name="T1" fmla="*/ 20 h 313"/>
                  <a:gd name="T2" fmla="*/ 2789 w 2880"/>
                  <a:gd name="T3" fmla="*/ 20 h 313"/>
                  <a:gd name="T4" fmla="*/ 2313 w 2880"/>
                  <a:gd name="T5" fmla="*/ 137 h 313"/>
                  <a:gd name="T6" fmla="*/ 2784 w 2880"/>
                  <a:gd name="T7" fmla="*/ 313 h 313"/>
                  <a:gd name="T8" fmla="*/ 2880 w 2880"/>
                  <a:gd name="T9" fmla="*/ 313 h 313"/>
                  <a:gd name="T10" fmla="*/ 2880 w 2880"/>
                  <a:gd name="T11" fmla="*/ 20 h 313"/>
                  <a:gd name="T12" fmla="*/ 1860 w 2880"/>
                  <a:gd name="T13" fmla="*/ 0 h 313"/>
                  <a:gd name="T14" fmla="*/ 0 w 2880"/>
                  <a:gd name="T15" fmla="*/ 0 h 313"/>
                  <a:gd name="T16" fmla="*/ 0 w 2880"/>
                  <a:gd name="T17" fmla="*/ 157 h 313"/>
                  <a:gd name="T18" fmla="*/ 2030 w 2880"/>
                  <a:gd name="T19" fmla="*/ 157 h 313"/>
                  <a:gd name="T20" fmla="*/ 2313 w 2880"/>
                  <a:gd name="T21" fmla="*/ 137 h 313"/>
                  <a:gd name="T22" fmla="*/ 2313 w 2880"/>
                  <a:gd name="T23" fmla="*/ 137 h 313"/>
                  <a:gd name="T24" fmla="*/ 2313 w 2880"/>
                  <a:gd name="T25" fmla="*/ 137 h 313"/>
                  <a:gd name="T26" fmla="*/ 1860 w 2880"/>
                  <a:gd name="T27" fmla="*/ 0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80" h="313">
                    <a:moveTo>
                      <a:pt x="2880" y="20"/>
                    </a:moveTo>
                    <a:cubicBezTo>
                      <a:pt x="2789" y="20"/>
                      <a:pt x="2789" y="20"/>
                      <a:pt x="2789" y="20"/>
                    </a:cubicBezTo>
                    <a:cubicBezTo>
                      <a:pt x="2500" y="20"/>
                      <a:pt x="2393" y="107"/>
                      <a:pt x="2313" y="137"/>
                    </a:cubicBezTo>
                    <a:cubicBezTo>
                      <a:pt x="2411" y="217"/>
                      <a:pt x="2542" y="313"/>
                      <a:pt x="2784" y="313"/>
                    </a:cubicBezTo>
                    <a:cubicBezTo>
                      <a:pt x="2842" y="313"/>
                      <a:pt x="2880" y="313"/>
                      <a:pt x="2880" y="313"/>
                    </a:cubicBezTo>
                    <a:cubicBezTo>
                      <a:pt x="2880" y="20"/>
                      <a:pt x="2880" y="20"/>
                      <a:pt x="2880" y="20"/>
                    </a:cubicBezTo>
                    <a:moveTo>
                      <a:pt x="186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7"/>
                      <a:pt x="0" y="157"/>
                      <a:pt x="0" y="157"/>
                    </a:cubicBezTo>
                    <a:cubicBezTo>
                      <a:pt x="2030" y="157"/>
                      <a:pt x="2030" y="157"/>
                      <a:pt x="2030" y="157"/>
                    </a:cubicBezTo>
                    <a:cubicBezTo>
                      <a:pt x="2214" y="157"/>
                      <a:pt x="2274" y="152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216" y="57"/>
                      <a:pt x="2053" y="0"/>
                      <a:pt x="1860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9" name="Freeform 24"/>
              <p:cNvSpPr>
                <a:spLocks/>
              </p:cNvSpPr>
              <p:nvPr userDrawn="1"/>
            </p:nvSpPr>
            <p:spPr bwMode="auto">
              <a:xfrm>
                <a:off x="-7938" y="5732463"/>
                <a:ext cx="7362826" cy="433387"/>
              </a:xfrm>
              <a:custGeom>
                <a:avLst/>
                <a:gdLst>
                  <a:gd name="T0" fmla="*/ 2313 w 2313"/>
                  <a:gd name="T1" fmla="*/ 117 h 136"/>
                  <a:gd name="T2" fmla="*/ 1860 w 2313"/>
                  <a:gd name="T3" fmla="*/ 0 h 136"/>
                  <a:gd name="T4" fmla="*/ 0 w 2313"/>
                  <a:gd name="T5" fmla="*/ 0 h 136"/>
                  <a:gd name="T6" fmla="*/ 0 w 2313"/>
                  <a:gd name="T7" fmla="*/ 136 h 136"/>
                  <a:gd name="T8" fmla="*/ 2030 w 2313"/>
                  <a:gd name="T9" fmla="*/ 136 h 136"/>
                  <a:gd name="T10" fmla="*/ 2313 w 2313"/>
                  <a:gd name="T11" fmla="*/ 117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13" h="136">
                    <a:moveTo>
                      <a:pt x="2313" y="117"/>
                    </a:moveTo>
                    <a:cubicBezTo>
                      <a:pt x="2204" y="55"/>
                      <a:pt x="2053" y="0"/>
                      <a:pt x="186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2030" y="136"/>
                      <a:pt x="2030" y="136"/>
                      <a:pt x="2030" y="136"/>
                    </a:cubicBezTo>
                    <a:cubicBezTo>
                      <a:pt x="2214" y="136"/>
                      <a:pt x="2274" y="132"/>
                      <a:pt x="2313" y="11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60" name="Freeform 25"/>
              <p:cNvSpPr>
                <a:spLocks/>
              </p:cNvSpPr>
              <p:nvPr userDrawn="1"/>
            </p:nvSpPr>
            <p:spPr bwMode="auto">
              <a:xfrm>
                <a:off x="7354888" y="5732463"/>
                <a:ext cx="1804987" cy="869950"/>
              </a:xfrm>
              <a:custGeom>
                <a:avLst/>
                <a:gdLst>
                  <a:gd name="T0" fmla="*/ 476 w 567"/>
                  <a:gd name="T1" fmla="*/ 0 h 273"/>
                  <a:gd name="T2" fmla="*/ 0 w 567"/>
                  <a:gd name="T3" fmla="*/ 117 h 273"/>
                  <a:gd name="T4" fmla="*/ 471 w 567"/>
                  <a:gd name="T5" fmla="*/ 273 h 273"/>
                  <a:gd name="T6" fmla="*/ 567 w 567"/>
                  <a:gd name="T7" fmla="*/ 273 h 273"/>
                  <a:gd name="T8" fmla="*/ 567 w 567"/>
                  <a:gd name="T9" fmla="*/ 0 h 273"/>
                  <a:gd name="T10" fmla="*/ 476 w 567"/>
                  <a:gd name="T11" fmla="*/ 0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7" h="273">
                    <a:moveTo>
                      <a:pt x="476" y="0"/>
                    </a:moveTo>
                    <a:cubicBezTo>
                      <a:pt x="187" y="0"/>
                      <a:pt x="80" y="87"/>
                      <a:pt x="0" y="117"/>
                    </a:cubicBezTo>
                    <a:cubicBezTo>
                      <a:pt x="128" y="190"/>
                      <a:pt x="229" y="273"/>
                      <a:pt x="471" y="273"/>
                    </a:cubicBezTo>
                    <a:cubicBezTo>
                      <a:pt x="529" y="273"/>
                      <a:pt x="567" y="273"/>
                      <a:pt x="567" y="273"/>
                    </a:cubicBezTo>
                    <a:cubicBezTo>
                      <a:pt x="567" y="0"/>
                      <a:pt x="567" y="0"/>
                      <a:pt x="567" y="0"/>
                    </a:cubicBez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  <p:pic>
          <p:nvPicPr>
            <p:cNvPr id="44" name="Picture 78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169275" y="5675743"/>
              <a:ext cx="655638" cy="655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Group 19"/>
            <p:cNvGrpSpPr/>
            <p:nvPr userDrawn="1"/>
          </p:nvGrpSpPr>
          <p:grpSpPr>
            <a:xfrm>
              <a:off x="360000" y="5807505"/>
              <a:ext cx="814388" cy="95250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46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7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8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9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0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1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2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3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4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5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6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7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</p:grp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774" y="3717032"/>
            <a:ext cx="6121438" cy="1539200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defRPr sz="1600" b="1">
                <a:solidFill>
                  <a:schemeClr val="bg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defRPr sz="1600">
                <a:solidFill>
                  <a:schemeClr val="bg1"/>
                </a:solidFill>
              </a:defRPr>
            </a:lvl2pPr>
            <a:lvl3pPr marL="266400" indent="-266400" algn="l">
              <a:lnSpc>
                <a:spcPct val="90000"/>
              </a:lnSpc>
              <a:spcBef>
                <a:spcPts val="0"/>
              </a:spcBef>
              <a:buNone/>
              <a:tabLst>
                <a:tab pos="356400" algn="l"/>
              </a:tabLst>
              <a:defRPr sz="1600"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Text Placeholder 14"/>
          <p:cNvSpPr>
            <a:spLocks noGrp="1"/>
          </p:cNvSpPr>
          <p:nvPr userDrawn="1">
            <p:ph type="body" sz="quarter" idx="17"/>
          </p:nvPr>
        </p:nvSpPr>
        <p:spPr>
          <a:xfrm>
            <a:off x="360000" y="5625959"/>
            <a:ext cx="4752000" cy="144000"/>
          </a:xfrm>
        </p:spPr>
        <p:txBody>
          <a:bodyPr anchor="ctr">
            <a:noAutofit/>
          </a:bodyPr>
          <a:lstStyle>
            <a:lvl1pPr>
              <a:buFontTx/>
              <a:buNone/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358776" y="2744924"/>
            <a:ext cx="8461374" cy="852487"/>
          </a:xfrm>
        </p:spPr>
        <p:txBody>
          <a:bodyPr>
            <a:noAutofit/>
          </a:bodyPr>
          <a:lstStyle>
            <a:lvl1pPr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AU" smtClean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63021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 userDrawn="1"/>
        </p:nvGrpSpPr>
        <p:grpSpPr>
          <a:xfrm>
            <a:off x="608" y="5500319"/>
            <a:ext cx="9167813" cy="996950"/>
            <a:chOff x="608" y="5500319"/>
            <a:chExt cx="9167813" cy="996950"/>
          </a:xfrm>
        </p:grpSpPr>
        <p:grpSp>
          <p:nvGrpSpPr>
            <p:cNvPr id="43" name="Group 22"/>
            <p:cNvGrpSpPr>
              <a:grpSpLocks/>
            </p:cNvGrpSpPr>
            <p:nvPr userDrawn="1"/>
          </p:nvGrpSpPr>
          <p:grpSpPr bwMode="auto">
            <a:xfrm>
              <a:off x="608" y="5500319"/>
              <a:ext cx="9167813" cy="996950"/>
              <a:chOff x="-7938" y="5668963"/>
              <a:chExt cx="9167813" cy="996950"/>
            </a:xfrm>
          </p:grpSpPr>
          <p:sp>
            <p:nvSpPr>
              <p:cNvPr id="58" name="Freeform 11"/>
              <p:cNvSpPr>
                <a:spLocks noEditPoints="1"/>
              </p:cNvSpPr>
              <p:nvPr userDrawn="1"/>
            </p:nvSpPr>
            <p:spPr bwMode="auto">
              <a:xfrm>
                <a:off x="-7938" y="5668963"/>
                <a:ext cx="9167813" cy="996950"/>
              </a:xfrm>
              <a:custGeom>
                <a:avLst/>
                <a:gdLst>
                  <a:gd name="T0" fmla="*/ 2880 w 2880"/>
                  <a:gd name="T1" fmla="*/ 20 h 313"/>
                  <a:gd name="T2" fmla="*/ 2789 w 2880"/>
                  <a:gd name="T3" fmla="*/ 20 h 313"/>
                  <a:gd name="T4" fmla="*/ 2313 w 2880"/>
                  <a:gd name="T5" fmla="*/ 137 h 313"/>
                  <a:gd name="T6" fmla="*/ 2784 w 2880"/>
                  <a:gd name="T7" fmla="*/ 313 h 313"/>
                  <a:gd name="T8" fmla="*/ 2880 w 2880"/>
                  <a:gd name="T9" fmla="*/ 313 h 313"/>
                  <a:gd name="T10" fmla="*/ 2880 w 2880"/>
                  <a:gd name="T11" fmla="*/ 20 h 313"/>
                  <a:gd name="T12" fmla="*/ 1860 w 2880"/>
                  <a:gd name="T13" fmla="*/ 0 h 313"/>
                  <a:gd name="T14" fmla="*/ 0 w 2880"/>
                  <a:gd name="T15" fmla="*/ 0 h 313"/>
                  <a:gd name="T16" fmla="*/ 0 w 2880"/>
                  <a:gd name="T17" fmla="*/ 157 h 313"/>
                  <a:gd name="T18" fmla="*/ 2030 w 2880"/>
                  <a:gd name="T19" fmla="*/ 157 h 313"/>
                  <a:gd name="T20" fmla="*/ 2313 w 2880"/>
                  <a:gd name="T21" fmla="*/ 137 h 313"/>
                  <a:gd name="T22" fmla="*/ 2313 w 2880"/>
                  <a:gd name="T23" fmla="*/ 137 h 313"/>
                  <a:gd name="T24" fmla="*/ 2313 w 2880"/>
                  <a:gd name="T25" fmla="*/ 137 h 313"/>
                  <a:gd name="T26" fmla="*/ 1860 w 2880"/>
                  <a:gd name="T27" fmla="*/ 0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80" h="313">
                    <a:moveTo>
                      <a:pt x="2880" y="20"/>
                    </a:moveTo>
                    <a:cubicBezTo>
                      <a:pt x="2789" y="20"/>
                      <a:pt x="2789" y="20"/>
                      <a:pt x="2789" y="20"/>
                    </a:cubicBezTo>
                    <a:cubicBezTo>
                      <a:pt x="2500" y="20"/>
                      <a:pt x="2393" y="107"/>
                      <a:pt x="2313" y="137"/>
                    </a:cubicBezTo>
                    <a:cubicBezTo>
                      <a:pt x="2411" y="217"/>
                      <a:pt x="2542" y="313"/>
                      <a:pt x="2784" y="313"/>
                    </a:cubicBezTo>
                    <a:cubicBezTo>
                      <a:pt x="2842" y="313"/>
                      <a:pt x="2880" y="313"/>
                      <a:pt x="2880" y="313"/>
                    </a:cubicBezTo>
                    <a:cubicBezTo>
                      <a:pt x="2880" y="20"/>
                      <a:pt x="2880" y="20"/>
                      <a:pt x="2880" y="20"/>
                    </a:cubicBezTo>
                    <a:moveTo>
                      <a:pt x="186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7"/>
                      <a:pt x="0" y="157"/>
                      <a:pt x="0" y="157"/>
                    </a:cubicBezTo>
                    <a:cubicBezTo>
                      <a:pt x="2030" y="157"/>
                      <a:pt x="2030" y="157"/>
                      <a:pt x="2030" y="157"/>
                    </a:cubicBezTo>
                    <a:cubicBezTo>
                      <a:pt x="2214" y="157"/>
                      <a:pt x="2274" y="152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216" y="57"/>
                      <a:pt x="2053" y="0"/>
                      <a:pt x="1860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9" name="Freeform 24"/>
              <p:cNvSpPr>
                <a:spLocks/>
              </p:cNvSpPr>
              <p:nvPr userDrawn="1"/>
            </p:nvSpPr>
            <p:spPr bwMode="auto">
              <a:xfrm>
                <a:off x="-7938" y="5732463"/>
                <a:ext cx="7362826" cy="433387"/>
              </a:xfrm>
              <a:custGeom>
                <a:avLst/>
                <a:gdLst>
                  <a:gd name="T0" fmla="*/ 2313 w 2313"/>
                  <a:gd name="T1" fmla="*/ 117 h 136"/>
                  <a:gd name="T2" fmla="*/ 1860 w 2313"/>
                  <a:gd name="T3" fmla="*/ 0 h 136"/>
                  <a:gd name="T4" fmla="*/ 0 w 2313"/>
                  <a:gd name="T5" fmla="*/ 0 h 136"/>
                  <a:gd name="T6" fmla="*/ 0 w 2313"/>
                  <a:gd name="T7" fmla="*/ 136 h 136"/>
                  <a:gd name="T8" fmla="*/ 2030 w 2313"/>
                  <a:gd name="T9" fmla="*/ 136 h 136"/>
                  <a:gd name="T10" fmla="*/ 2313 w 2313"/>
                  <a:gd name="T11" fmla="*/ 117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13" h="136">
                    <a:moveTo>
                      <a:pt x="2313" y="117"/>
                    </a:moveTo>
                    <a:cubicBezTo>
                      <a:pt x="2204" y="55"/>
                      <a:pt x="2053" y="0"/>
                      <a:pt x="186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2030" y="136"/>
                      <a:pt x="2030" y="136"/>
                      <a:pt x="2030" y="136"/>
                    </a:cubicBezTo>
                    <a:cubicBezTo>
                      <a:pt x="2214" y="136"/>
                      <a:pt x="2274" y="132"/>
                      <a:pt x="2313" y="11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60" name="Freeform 25"/>
              <p:cNvSpPr>
                <a:spLocks/>
              </p:cNvSpPr>
              <p:nvPr userDrawn="1"/>
            </p:nvSpPr>
            <p:spPr bwMode="auto">
              <a:xfrm>
                <a:off x="7354888" y="5732463"/>
                <a:ext cx="1804987" cy="869950"/>
              </a:xfrm>
              <a:custGeom>
                <a:avLst/>
                <a:gdLst>
                  <a:gd name="T0" fmla="*/ 476 w 567"/>
                  <a:gd name="T1" fmla="*/ 0 h 273"/>
                  <a:gd name="T2" fmla="*/ 0 w 567"/>
                  <a:gd name="T3" fmla="*/ 117 h 273"/>
                  <a:gd name="T4" fmla="*/ 471 w 567"/>
                  <a:gd name="T5" fmla="*/ 273 h 273"/>
                  <a:gd name="T6" fmla="*/ 567 w 567"/>
                  <a:gd name="T7" fmla="*/ 273 h 273"/>
                  <a:gd name="T8" fmla="*/ 567 w 567"/>
                  <a:gd name="T9" fmla="*/ 0 h 273"/>
                  <a:gd name="T10" fmla="*/ 476 w 567"/>
                  <a:gd name="T11" fmla="*/ 0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7" h="273">
                    <a:moveTo>
                      <a:pt x="476" y="0"/>
                    </a:moveTo>
                    <a:cubicBezTo>
                      <a:pt x="187" y="0"/>
                      <a:pt x="80" y="87"/>
                      <a:pt x="0" y="117"/>
                    </a:cubicBezTo>
                    <a:cubicBezTo>
                      <a:pt x="128" y="190"/>
                      <a:pt x="229" y="273"/>
                      <a:pt x="471" y="273"/>
                    </a:cubicBezTo>
                    <a:cubicBezTo>
                      <a:pt x="529" y="273"/>
                      <a:pt x="567" y="273"/>
                      <a:pt x="567" y="273"/>
                    </a:cubicBezTo>
                    <a:cubicBezTo>
                      <a:pt x="567" y="0"/>
                      <a:pt x="567" y="0"/>
                      <a:pt x="567" y="0"/>
                    </a:cubicBez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  <p:pic>
          <p:nvPicPr>
            <p:cNvPr id="44" name="Picture 78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169275" y="5675743"/>
              <a:ext cx="655638" cy="655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5" name="Group 19"/>
            <p:cNvGrpSpPr/>
            <p:nvPr userDrawn="1"/>
          </p:nvGrpSpPr>
          <p:grpSpPr>
            <a:xfrm>
              <a:off x="360000" y="5807505"/>
              <a:ext cx="814388" cy="95250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46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7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8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9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0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1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2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3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4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5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6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7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</p:grp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774" y="2168860"/>
            <a:ext cx="6121438" cy="3087372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defRPr sz="1600" b="1">
                <a:solidFill>
                  <a:schemeClr val="bg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defRPr sz="1600">
                <a:solidFill>
                  <a:schemeClr val="bg1"/>
                </a:solidFill>
              </a:defRPr>
            </a:lvl2pPr>
            <a:lvl3pPr marL="266400" indent="-266400" algn="l">
              <a:lnSpc>
                <a:spcPct val="90000"/>
              </a:lnSpc>
              <a:spcBef>
                <a:spcPts val="0"/>
              </a:spcBef>
              <a:buNone/>
              <a:tabLst>
                <a:tab pos="356400" algn="l"/>
              </a:tabLst>
              <a:defRPr sz="1600"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Text Placeholder 14"/>
          <p:cNvSpPr>
            <a:spLocks noGrp="1"/>
          </p:cNvSpPr>
          <p:nvPr userDrawn="1">
            <p:ph type="body" sz="quarter" idx="17"/>
          </p:nvPr>
        </p:nvSpPr>
        <p:spPr>
          <a:xfrm>
            <a:off x="360000" y="5625959"/>
            <a:ext cx="4752000" cy="144000"/>
          </a:xfrm>
        </p:spPr>
        <p:txBody>
          <a:bodyPr anchor="ctr">
            <a:noAutofit/>
          </a:bodyPr>
          <a:lstStyle>
            <a:lvl1pPr>
              <a:buFontTx/>
              <a:buNone/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3021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ernative Title Slide + Collaborator logo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 userDrawn="1"/>
        </p:nvGrpSpPr>
        <p:grpSpPr>
          <a:xfrm>
            <a:off x="-26988" y="357188"/>
            <a:ext cx="9199469" cy="6500812"/>
            <a:chOff x="-26988" y="357188"/>
            <a:chExt cx="9199469" cy="6500812"/>
          </a:xfrm>
        </p:grpSpPr>
        <p:grpSp>
          <p:nvGrpSpPr>
            <p:cNvPr id="29" name="Group 66"/>
            <p:cNvGrpSpPr>
              <a:grpSpLocks/>
            </p:cNvGrpSpPr>
            <p:nvPr userDrawn="1"/>
          </p:nvGrpSpPr>
          <p:grpSpPr bwMode="auto">
            <a:xfrm>
              <a:off x="-26988" y="357188"/>
              <a:ext cx="9178926" cy="2571750"/>
              <a:chOff x="-17463" y="357188"/>
              <a:chExt cx="9186863" cy="2571750"/>
            </a:xfrm>
          </p:grpSpPr>
          <p:sp>
            <p:nvSpPr>
              <p:cNvPr id="51" name="Freeform 17"/>
              <p:cNvSpPr>
                <a:spLocks/>
              </p:cNvSpPr>
              <p:nvPr userDrawn="1"/>
            </p:nvSpPr>
            <p:spPr bwMode="auto">
              <a:xfrm>
                <a:off x="-17463" y="1971675"/>
                <a:ext cx="9186863" cy="957263"/>
              </a:xfrm>
              <a:custGeom>
                <a:avLst/>
                <a:gdLst>
                  <a:gd name="T0" fmla="*/ 0 w 2880"/>
                  <a:gd name="T1" fmla="*/ 0 h 300"/>
                  <a:gd name="T2" fmla="*/ 372 w 2880"/>
                  <a:gd name="T3" fmla="*/ 0 h 300"/>
                  <a:gd name="T4" fmla="*/ 890 w 2880"/>
                  <a:gd name="T5" fmla="*/ 171 h 300"/>
                  <a:gd name="T6" fmla="*/ 1389 w 2880"/>
                  <a:gd name="T7" fmla="*/ 300 h 300"/>
                  <a:gd name="T8" fmla="*/ 2880 w 2880"/>
                  <a:gd name="T9" fmla="*/ 30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300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1"/>
                      <a:pt x="890" y="171"/>
                    </a:cubicBezTo>
                    <a:cubicBezTo>
                      <a:pt x="1011" y="240"/>
                      <a:pt x="1176" y="300"/>
                      <a:pt x="1389" y="300"/>
                    </a:cubicBezTo>
                    <a:cubicBezTo>
                      <a:pt x="2880" y="300"/>
                      <a:pt x="2880" y="300"/>
                      <a:pt x="2880" y="30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2" name="Freeform 18"/>
              <p:cNvSpPr>
                <a:spLocks/>
              </p:cNvSpPr>
              <p:nvPr userDrawn="1"/>
            </p:nvSpPr>
            <p:spPr bwMode="auto">
              <a:xfrm>
                <a:off x="-17463" y="2449513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1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1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3" name="Freeform 19"/>
              <p:cNvSpPr>
                <a:spLocks/>
              </p:cNvSpPr>
              <p:nvPr userDrawn="1"/>
            </p:nvSpPr>
            <p:spPr bwMode="auto">
              <a:xfrm>
                <a:off x="-17463" y="1655763"/>
                <a:ext cx="9186863" cy="954087"/>
              </a:xfrm>
              <a:custGeom>
                <a:avLst/>
                <a:gdLst>
                  <a:gd name="T0" fmla="*/ 0 w 2880"/>
                  <a:gd name="T1" fmla="*/ 0 h 299"/>
                  <a:gd name="T2" fmla="*/ 372 w 2880"/>
                  <a:gd name="T3" fmla="*/ 0 h 299"/>
                  <a:gd name="T4" fmla="*/ 890 w 2880"/>
                  <a:gd name="T5" fmla="*/ 170 h 299"/>
                  <a:gd name="T6" fmla="*/ 1389 w 2880"/>
                  <a:gd name="T7" fmla="*/ 299 h 299"/>
                  <a:gd name="T8" fmla="*/ 2880 w 2880"/>
                  <a:gd name="T9" fmla="*/ 299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0"/>
                      <a:pt x="890" y="170"/>
                    </a:cubicBezTo>
                    <a:cubicBezTo>
                      <a:pt x="1011" y="239"/>
                      <a:pt x="1176" y="299"/>
                      <a:pt x="1389" y="299"/>
                    </a:cubicBezTo>
                    <a:cubicBezTo>
                      <a:pt x="2880" y="299"/>
                      <a:pt x="2880" y="299"/>
                      <a:pt x="2880" y="299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4" name="Freeform 20"/>
              <p:cNvSpPr>
                <a:spLocks/>
              </p:cNvSpPr>
              <p:nvPr userDrawn="1"/>
            </p:nvSpPr>
            <p:spPr bwMode="auto">
              <a:xfrm>
                <a:off x="-17463" y="2130425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1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1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5" name="Freeform 21"/>
              <p:cNvSpPr>
                <a:spLocks/>
              </p:cNvSpPr>
              <p:nvPr userDrawn="1"/>
            </p:nvSpPr>
            <p:spPr bwMode="auto">
              <a:xfrm>
                <a:off x="-17463" y="1336675"/>
                <a:ext cx="9186863" cy="954088"/>
              </a:xfrm>
              <a:custGeom>
                <a:avLst/>
                <a:gdLst>
                  <a:gd name="T0" fmla="*/ 0 w 2880"/>
                  <a:gd name="T1" fmla="*/ 0 h 299"/>
                  <a:gd name="T2" fmla="*/ 372 w 2880"/>
                  <a:gd name="T3" fmla="*/ 0 h 299"/>
                  <a:gd name="T4" fmla="*/ 890 w 2880"/>
                  <a:gd name="T5" fmla="*/ 171 h 299"/>
                  <a:gd name="T6" fmla="*/ 1389 w 2880"/>
                  <a:gd name="T7" fmla="*/ 299 h 299"/>
                  <a:gd name="T8" fmla="*/ 2880 w 2880"/>
                  <a:gd name="T9" fmla="*/ 299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0"/>
                      <a:pt x="890" y="171"/>
                    </a:cubicBezTo>
                    <a:cubicBezTo>
                      <a:pt x="1011" y="239"/>
                      <a:pt x="1176" y="299"/>
                      <a:pt x="1389" y="299"/>
                    </a:cubicBezTo>
                    <a:cubicBezTo>
                      <a:pt x="2880" y="299"/>
                      <a:pt x="2880" y="299"/>
                      <a:pt x="2880" y="299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6" name="Freeform 22"/>
              <p:cNvSpPr>
                <a:spLocks/>
              </p:cNvSpPr>
              <p:nvPr userDrawn="1"/>
            </p:nvSpPr>
            <p:spPr bwMode="auto">
              <a:xfrm>
                <a:off x="-17463" y="1811338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2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2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7" name="Freeform 23"/>
              <p:cNvSpPr>
                <a:spLocks/>
              </p:cNvSpPr>
              <p:nvPr userDrawn="1"/>
            </p:nvSpPr>
            <p:spPr bwMode="auto">
              <a:xfrm>
                <a:off x="-17463" y="357188"/>
                <a:ext cx="9186863" cy="957262"/>
              </a:xfrm>
              <a:custGeom>
                <a:avLst/>
                <a:gdLst>
                  <a:gd name="T0" fmla="*/ 2880 w 2880"/>
                  <a:gd name="T1" fmla="*/ 300 h 300"/>
                  <a:gd name="T2" fmla="*/ 2501 w 2880"/>
                  <a:gd name="T3" fmla="*/ 300 h 300"/>
                  <a:gd name="T4" fmla="*/ 1984 w 2880"/>
                  <a:gd name="T5" fmla="*/ 129 h 300"/>
                  <a:gd name="T6" fmla="*/ 1485 w 2880"/>
                  <a:gd name="T7" fmla="*/ 0 h 300"/>
                  <a:gd name="T8" fmla="*/ 0 w 2880"/>
                  <a:gd name="T9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300">
                    <a:moveTo>
                      <a:pt x="2880" y="300"/>
                    </a:moveTo>
                    <a:cubicBezTo>
                      <a:pt x="2880" y="300"/>
                      <a:pt x="2565" y="300"/>
                      <a:pt x="2501" y="300"/>
                    </a:cubicBezTo>
                    <a:cubicBezTo>
                      <a:pt x="2236" y="300"/>
                      <a:pt x="2124" y="209"/>
                      <a:pt x="1984" y="129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8" name="Freeform 24"/>
              <p:cNvSpPr>
                <a:spLocks/>
              </p:cNvSpPr>
              <p:nvPr userDrawn="1"/>
            </p:nvSpPr>
            <p:spPr bwMode="auto">
              <a:xfrm>
                <a:off x="-17463" y="357188"/>
                <a:ext cx="9186863" cy="477837"/>
              </a:xfrm>
              <a:custGeom>
                <a:avLst/>
                <a:gdLst>
                  <a:gd name="T0" fmla="*/ 0 w 2880"/>
                  <a:gd name="T1" fmla="*/ 150 h 150"/>
                  <a:gd name="T2" fmla="*/ 1672 w 2880"/>
                  <a:gd name="T3" fmla="*/ 150 h 150"/>
                  <a:gd name="T4" fmla="*/ 1984 w 2880"/>
                  <a:gd name="T5" fmla="*/ 129 h 150"/>
                  <a:gd name="T6" fmla="*/ 2507 w 2880"/>
                  <a:gd name="T7" fmla="*/ 0 h 150"/>
                  <a:gd name="T8" fmla="*/ 2880 w 2880"/>
                  <a:gd name="T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0" y="150"/>
                    </a:moveTo>
                    <a:cubicBezTo>
                      <a:pt x="1672" y="150"/>
                      <a:pt x="1672" y="150"/>
                      <a:pt x="1672" y="150"/>
                    </a:cubicBezTo>
                    <a:cubicBezTo>
                      <a:pt x="1875" y="150"/>
                      <a:pt x="1941" y="145"/>
                      <a:pt x="1984" y="129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9" name="Freeform 25"/>
              <p:cNvSpPr>
                <a:spLocks/>
              </p:cNvSpPr>
              <p:nvPr userDrawn="1"/>
            </p:nvSpPr>
            <p:spPr bwMode="auto">
              <a:xfrm>
                <a:off x="-17463" y="676275"/>
                <a:ext cx="9186863" cy="954088"/>
              </a:xfrm>
              <a:custGeom>
                <a:avLst/>
                <a:gdLst>
                  <a:gd name="T0" fmla="*/ 2880 w 2880"/>
                  <a:gd name="T1" fmla="*/ 299 h 299"/>
                  <a:gd name="T2" fmla="*/ 2501 w 2880"/>
                  <a:gd name="T3" fmla="*/ 299 h 299"/>
                  <a:gd name="T4" fmla="*/ 1984 w 2880"/>
                  <a:gd name="T5" fmla="*/ 129 h 299"/>
                  <a:gd name="T6" fmla="*/ 1485 w 2880"/>
                  <a:gd name="T7" fmla="*/ 0 h 299"/>
                  <a:gd name="T8" fmla="*/ 0 w 2880"/>
                  <a:gd name="T9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2880" y="299"/>
                    </a:moveTo>
                    <a:cubicBezTo>
                      <a:pt x="2880" y="299"/>
                      <a:pt x="2565" y="299"/>
                      <a:pt x="2501" y="299"/>
                    </a:cubicBezTo>
                    <a:cubicBezTo>
                      <a:pt x="2236" y="299"/>
                      <a:pt x="2124" y="209"/>
                      <a:pt x="1984" y="129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60" name="Freeform 26"/>
              <p:cNvSpPr>
                <a:spLocks/>
              </p:cNvSpPr>
              <p:nvPr userDrawn="1"/>
            </p:nvSpPr>
            <p:spPr bwMode="auto">
              <a:xfrm>
                <a:off x="-17463" y="676275"/>
                <a:ext cx="9186863" cy="477838"/>
              </a:xfrm>
              <a:custGeom>
                <a:avLst/>
                <a:gdLst>
                  <a:gd name="T0" fmla="*/ 0 w 2880"/>
                  <a:gd name="T1" fmla="*/ 150 h 150"/>
                  <a:gd name="T2" fmla="*/ 1672 w 2880"/>
                  <a:gd name="T3" fmla="*/ 150 h 150"/>
                  <a:gd name="T4" fmla="*/ 1984 w 2880"/>
                  <a:gd name="T5" fmla="*/ 129 h 150"/>
                  <a:gd name="T6" fmla="*/ 2507 w 2880"/>
                  <a:gd name="T7" fmla="*/ 0 h 150"/>
                  <a:gd name="T8" fmla="*/ 2880 w 2880"/>
                  <a:gd name="T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0" y="150"/>
                    </a:moveTo>
                    <a:cubicBezTo>
                      <a:pt x="1672" y="150"/>
                      <a:pt x="1672" y="150"/>
                      <a:pt x="1672" y="150"/>
                    </a:cubicBezTo>
                    <a:cubicBezTo>
                      <a:pt x="1875" y="150"/>
                      <a:pt x="1941" y="145"/>
                      <a:pt x="1984" y="129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61" name="Freeform 27"/>
              <p:cNvSpPr>
                <a:spLocks/>
              </p:cNvSpPr>
              <p:nvPr userDrawn="1"/>
            </p:nvSpPr>
            <p:spPr bwMode="auto">
              <a:xfrm>
                <a:off x="-17463" y="995363"/>
                <a:ext cx="9186863" cy="954087"/>
              </a:xfrm>
              <a:custGeom>
                <a:avLst/>
                <a:gdLst>
                  <a:gd name="T0" fmla="*/ 2880 w 2880"/>
                  <a:gd name="T1" fmla="*/ 299 h 299"/>
                  <a:gd name="T2" fmla="*/ 2501 w 2880"/>
                  <a:gd name="T3" fmla="*/ 299 h 299"/>
                  <a:gd name="T4" fmla="*/ 1984 w 2880"/>
                  <a:gd name="T5" fmla="*/ 128 h 299"/>
                  <a:gd name="T6" fmla="*/ 1485 w 2880"/>
                  <a:gd name="T7" fmla="*/ 0 h 299"/>
                  <a:gd name="T8" fmla="*/ 0 w 2880"/>
                  <a:gd name="T9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2880" y="299"/>
                    </a:moveTo>
                    <a:cubicBezTo>
                      <a:pt x="2880" y="299"/>
                      <a:pt x="2565" y="299"/>
                      <a:pt x="2501" y="299"/>
                    </a:cubicBezTo>
                    <a:cubicBezTo>
                      <a:pt x="2236" y="299"/>
                      <a:pt x="2124" y="209"/>
                      <a:pt x="1984" y="128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62" name="Freeform 28"/>
              <p:cNvSpPr>
                <a:spLocks/>
              </p:cNvSpPr>
              <p:nvPr userDrawn="1"/>
            </p:nvSpPr>
            <p:spPr bwMode="auto">
              <a:xfrm>
                <a:off x="-17463" y="995363"/>
                <a:ext cx="9186863" cy="474662"/>
              </a:xfrm>
              <a:custGeom>
                <a:avLst/>
                <a:gdLst>
                  <a:gd name="T0" fmla="*/ 0 w 2880"/>
                  <a:gd name="T1" fmla="*/ 149 h 149"/>
                  <a:gd name="T2" fmla="*/ 1672 w 2880"/>
                  <a:gd name="T3" fmla="*/ 149 h 149"/>
                  <a:gd name="T4" fmla="*/ 1984 w 2880"/>
                  <a:gd name="T5" fmla="*/ 128 h 149"/>
                  <a:gd name="T6" fmla="*/ 2507 w 2880"/>
                  <a:gd name="T7" fmla="*/ 0 h 149"/>
                  <a:gd name="T8" fmla="*/ 2880 w 2880"/>
                  <a:gd name="T9" fmla="*/ 0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49">
                    <a:moveTo>
                      <a:pt x="0" y="149"/>
                    </a:moveTo>
                    <a:cubicBezTo>
                      <a:pt x="1672" y="149"/>
                      <a:pt x="1672" y="149"/>
                      <a:pt x="1672" y="149"/>
                    </a:cubicBezTo>
                    <a:cubicBezTo>
                      <a:pt x="1875" y="149"/>
                      <a:pt x="1941" y="145"/>
                      <a:pt x="1984" y="128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  <p:grpSp>
          <p:nvGrpSpPr>
            <p:cNvPr id="30" name="Group 29"/>
            <p:cNvGrpSpPr/>
            <p:nvPr userDrawn="1"/>
          </p:nvGrpSpPr>
          <p:grpSpPr>
            <a:xfrm>
              <a:off x="1497" y="5500319"/>
              <a:ext cx="9170984" cy="1357681"/>
              <a:chOff x="1497" y="5500319"/>
              <a:chExt cx="9170984" cy="1357681"/>
            </a:xfrm>
          </p:grpSpPr>
          <p:sp>
            <p:nvSpPr>
              <p:cNvPr id="31" name="Rectangle 30"/>
              <p:cNvSpPr/>
              <p:nvPr userDrawn="1"/>
            </p:nvSpPr>
            <p:spPr>
              <a:xfrm>
                <a:off x="1497" y="5940320"/>
                <a:ext cx="9158377" cy="9176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grpSp>
            <p:nvGrpSpPr>
              <p:cNvPr id="32" name="Group 31"/>
              <p:cNvGrpSpPr/>
              <p:nvPr userDrawn="1"/>
            </p:nvGrpSpPr>
            <p:grpSpPr>
              <a:xfrm>
                <a:off x="1497" y="5500319"/>
                <a:ext cx="9170984" cy="996231"/>
                <a:chOff x="1497" y="5500319"/>
                <a:chExt cx="9170984" cy="996231"/>
              </a:xfrm>
            </p:grpSpPr>
            <p:sp>
              <p:nvSpPr>
                <p:cNvPr id="47" name="Freeform 7"/>
                <p:cNvSpPr>
                  <a:spLocks noEditPoints="1"/>
                </p:cNvSpPr>
                <p:nvPr userDrawn="1"/>
              </p:nvSpPr>
              <p:spPr bwMode="auto">
                <a:xfrm>
                  <a:off x="1497" y="5563679"/>
                  <a:ext cx="9170984" cy="932871"/>
                </a:xfrm>
                <a:custGeom>
                  <a:avLst/>
                  <a:gdLst/>
                  <a:ahLst/>
                  <a:cxnLst>
                    <a:cxn ang="0">
                      <a:pos x="2313" y="117"/>
                    </a:cxn>
                    <a:cxn ang="0">
                      <a:pos x="0" y="117"/>
                    </a:cxn>
                    <a:cxn ang="0">
                      <a:pos x="0" y="137"/>
                    </a:cxn>
                    <a:cxn ang="0">
                      <a:pos x="2030" y="137"/>
                    </a:cxn>
                    <a:cxn ang="0">
                      <a:pos x="2313" y="117"/>
                    </a:cxn>
                    <a:cxn ang="0">
                      <a:pos x="2880" y="0"/>
                    </a:cxn>
                    <a:cxn ang="0">
                      <a:pos x="2880" y="0"/>
                    </a:cxn>
                    <a:cxn ang="0">
                      <a:pos x="2880" y="117"/>
                    </a:cxn>
                    <a:cxn ang="0">
                      <a:pos x="2313" y="117"/>
                    </a:cxn>
                    <a:cxn ang="0">
                      <a:pos x="2784" y="293"/>
                    </a:cxn>
                    <a:cxn ang="0">
                      <a:pos x="2880" y="293"/>
                    </a:cxn>
                    <a:cxn ang="0">
                      <a:pos x="2880" y="0"/>
                    </a:cxn>
                  </a:cxnLst>
                  <a:rect l="0" t="0" r="r" b="b"/>
                  <a:pathLst>
                    <a:path w="2880" h="293">
                      <a:moveTo>
                        <a:pt x="2313" y="117"/>
                      </a:moveTo>
                      <a:cubicBezTo>
                        <a:pt x="0" y="117"/>
                        <a:pt x="0" y="117"/>
                        <a:pt x="0" y="117"/>
                      </a:cubicBezTo>
                      <a:cubicBezTo>
                        <a:pt x="0" y="137"/>
                        <a:pt x="0" y="137"/>
                        <a:pt x="0" y="137"/>
                      </a:cubicBezTo>
                      <a:cubicBezTo>
                        <a:pt x="2030" y="137"/>
                        <a:pt x="2030" y="137"/>
                        <a:pt x="2030" y="137"/>
                      </a:cubicBezTo>
                      <a:cubicBezTo>
                        <a:pt x="2214" y="137"/>
                        <a:pt x="2274" y="132"/>
                        <a:pt x="2313" y="117"/>
                      </a:cubicBezTo>
                      <a:moveTo>
                        <a:pt x="2880" y="0"/>
                      </a:moveTo>
                      <a:cubicBezTo>
                        <a:pt x="2880" y="0"/>
                        <a:pt x="2880" y="0"/>
                        <a:pt x="2880" y="0"/>
                      </a:cubicBezTo>
                      <a:cubicBezTo>
                        <a:pt x="2880" y="117"/>
                        <a:pt x="2880" y="117"/>
                        <a:pt x="2880" y="117"/>
                      </a:cubicBezTo>
                      <a:cubicBezTo>
                        <a:pt x="2313" y="117"/>
                        <a:pt x="2313" y="117"/>
                        <a:pt x="2313" y="117"/>
                      </a:cubicBezTo>
                      <a:cubicBezTo>
                        <a:pt x="2411" y="197"/>
                        <a:pt x="2542" y="293"/>
                        <a:pt x="2784" y="293"/>
                      </a:cubicBezTo>
                      <a:cubicBezTo>
                        <a:pt x="2842" y="293"/>
                        <a:pt x="2880" y="293"/>
                        <a:pt x="2880" y="293"/>
                      </a:cubicBezTo>
                      <a:cubicBezTo>
                        <a:pt x="2880" y="0"/>
                        <a:pt x="2880" y="0"/>
                        <a:pt x="2880" y="0"/>
                      </a:cubicBezTo>
                    </a:path>
                  </a:pathLst>
                </a:custGeom>
                <a:solidFill>
                  <a:srgbClr val="BFBFB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/>
                </a:p>
              </p:txBody>
            </p:sp>
            <p:sp>
              <p:nvSpPr>
                <p:cNvPr id="48" name="Freeform 8"/>
                <p:cNvSpPr>
                  <a:spLocks noEditPoints="1"/>
                </p:cNvSpPr>
                <p:nvPr userDrawn="1"/>
              </p:nvSpPr>
              <p:spPr bwMode="auto">
                <a:xfrm>
                  <a:off x="1497" y="5500319"/>
                  <a:ext cx="9170984" cy="435430"/>
                </a:xfrm>
                <a:custGeom>
                  <a:avLst/>
                  <a:gdLst/>
                  <a:ahLst/>
                  <a:cxnLst>
                    <a:cxn ang="0">
                      <a:pos x="2880" y="20"/>
                    </a:cxn>
                    <a:cxn ang="0">
                      <a:pos x="2789" y="20"/>
                    </a:cxn>
                    <a:cxn ang="0">
                      <a:pos x="2313" y="137"/>
                    </a:cxn>
                    <a:cxn ang="0">
                      <a:pos x="2313" y="137"/>
                    </a:cxn>
                    <a:cxn ang="0">
                      <a:pos x="2880" y="137"/>
                    </a:cxn>
                    <a:cxn ang="0">
                      <a:pos x="2880" y="20"/>
                    </a:cxn>
                    <a:cxn ang="0">
                      <a:pos x="1860" y="0"/>
                    </a:cxn>
                    <a:cxn ang="0">
                      <a:pos x="0" y="0"/>
                    </a:cxn>
                    <a:cxn ang="0">
                      <a:pos x="0" y="137"/>
                    </a:cxn>
                    <a:cxn ang="0">
                      <a:pos x="2313" y="137"/>
                    </a:cxn>
                    <a:cxn ang="0">
                      <a:pos x="2313" y="137"/>
                    </a:cxn>
                    <a:cxn ang="0">
                      <a:pos x="2313" y="137"/>
                    </a:cxn>
                    <a:cxn ang="0">
                      <a:pos x="2313" y="137"/>
                    </a:cxn>
                    <a:cxn ang="0">
                      <a:pos x="1860" y="0"/>
                    </a:cxn>
                  </a:cxnLst>
                  <a:rect l="0" t="0" r="r" b="b"/>
                  <a:pathLst>
                    <a:path w="2880" h="137">
                      <a:moveTo>
                        <a:pt x="2880" y="20"/>
                      </a:moveTo>
                      <a:cubicBezTo>
                        <a:pt x="2789" y="20"/>
                        <a:pt x="2789" y="20"/>
                        <a:pt x="2789" y="20"/>
                      </a:cubicBezTo>
                      <a:cubicBezTo>
                        <a:pt x="2500" y="20"/>
                        <a:pt x="2393" y="10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880" y="137"/>
                        <a:pt x="2880" y="137"/>
                        <a:pt x="2880" y="137"/>
                      </a:cubicBezTo>
                      <a:cubicBezTo>
                        <a:pt x="2880" y="20"/>
                        <a:pt x="2880" y="20"/>
                        <a:pt x="2880" y="20"/>
                      </a:cubicBezTo>
                      <a:moveTo>
                        <a:pt x="186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37"/>
                        <a:pt x="0" y="137"/>
                        <a:pt x="0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216" y="57"/>
                        <a:pt x="2053" y="0"/>
                        <a:pt x="1860" y="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/>
                </a:p>
              </p:txBody>
            </p:sp>
            <p:sp>
              <p:nvSpPr>
                <p:cNvPr id="49" name="Freeform 9"/>
                <p:cNvSpPr>
                  <a:spLocks/>
                </p:cNvSpPr>
                <p:nvPr userDrawn="1"/>
              </p:nvSpPr>
              <p:spPr bwMode="auto">
                <a:xfrm>
                  <a:off x="1497" y="5563679"/>
                  <a:ext cx="7365906" cy="432734"/>
                </a:xfrm>
                <a:custGeom>
                  <a:avLst/>
                  <a:gdLst/>
                  <a:ahLst/>
                  <a:cxnLst>
                    <a:cxn ang="0">
                      <a:pos x="2313" y="117"/>
                    </a:cxn>
                    <a:cxn ang="0">
                      <a:pos x="1860" y="0"/>
                    </a:cxn>
                    <a:cxn ang="0">
                      <a:pos x="0" y="0"/>
                    </a:cxn>
                    <a:cxn ang="0">
                      <a:pos x="0" y="136"/>
                    </a:cxn>
                    <a:cxn ang="0">
                      <a:pos x="2030" y="136"/>
                    </a:cxn>
                    <a:cxn ang="0">
                      <a:pos x="2313" y="117"/>
                    </a:cxn>
                  </a:cxnLst>
                  <a:rect l="0" t="0" r="r" b="b"/>
                  <a:pathLst>
                    <a:path w="2313" h="136">
                      <a:moveTo>
                        <a:pt x="2313" y="117"/>
                      </a:moveTo>
                      <a:cubicBezTo>
                        <a:pt x="2204" y="55"/>
                        <a:pt x="2053" y="0"/>
                        <a:pt x="186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36"/>
                        <a:pt x="0" y="136"/>
                        <a:pt x="0" y="136"/>
                      </a:cubicBezTo>
                      <a:cubicBezTo>
                        <a:pt x="2030" y="136"/>
                        <a:pt x="2030" y="136"/>
                        <a:pt x="2030" y="136"/>
                      </a:cubicBezTo>
                      <a:cubicBezTo>
                        <a:pt x="2214" y="136"/>
                        <a:pt x="2274" y="132"/>
                        <a:pt x="2313" y="117"/>
                      </a:cubicBezTo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/>
                </a:p>
              </p:txBody>
            </p:sp>
            <p:sp>
              <p:nvSpPr>
                <p:cNvPr id="50" name="Freeform 10"/>
                <p:cNvSpPr>
                  <a:spLocks/>
                </p:cNvSpPr>
                <p:nvPr userDrawn="1"/>
              </p:nvSpPr>
              <p:spPr bwMode="auto">
                <a:xfrm>
                  <a:off x="7367402" y="5563679"/>
                  <a:ext cx="1805078" cy="869511"/>
                </a:xfrm>
                <a:custGeom>
                  <a:avLst/>
                  <a:gdLst/>
                  <a:ahLst/>
                  <a:cxnLst>
                    <a:cxn ang="0">
                      <a:pos x="476" y="0"/>
                    </a:cxn>
                    <a:cxn ang="0">
                      <a:pos x="0" y="117"/>
                    </a:cxn>
                    <a:cxn ang="0">
                      <a:pos x="471" y="273"/>
                    </a:cxn>
                    <a:cxn ang="0">
                      <a:pos x="567" y="273"/>
                    </a:cxn>
                    <a:cxn ang="0">
                      <a:pos x="567" y="0"/>
                    </a:cxn>
                    <a:cxn ang="0">
                      <a:pos x="476" y="0"/>
                    </a:cxn>
                  </a:cxnLst>
                  <a:rect l="0" t="0" r="r" b="b"/>
                  <a:pathLst>
                    <a:path w="567" h="273">
                      <a:moveTo>
                        <a:pt x="476" y="0"/>
                      </a:moveTo>
                      <a:cubicBezTo>
                        <a:pt x="187" y="0"/>
                        <a:pt x="80" y="87"/>
                        <a:pt x="0" y="117"/>
                      </a:cubicBezTo>
                      <a:cubicBezTo>
                        <a:pt x="128" y="190"/>
                        <a:pt x="229" y="273"/>
                        <a:pt x="471" y="273"/>
                      </a:cubicBezTo>
                      <a:cubicBezTo>
                        <a:pt x="529" y="273"/>
                        <a:pt x="567" y="273"/>
                        <a:pt x="567" y="273"/>
                      </a:cubicBezTo>
                      <a:cubicBezTo>
                        <a:pt x="567" y="0"/>
                        <a:pt x="567" y="0"/>
                        <a:pt x="567" y="0"/>
                      </a:cubicBezTo>
                      <a:lnTo>
                        <a:pt x="47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/>
                </a:p>
              </p:txBody>
            </p:sp>
          </p:grpSp>
          <p:pic>
            <p:nvPicPr>
              <p:cNvPr id="33" name="Picture 78"/>
              <p:cNvPicPr>
                <a:picLocks noChangeAspect="1" noChangeArrowheads="1"/>
              </p:cNvPicPr>
              <p:nvPr userDrawn="1"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8169275" y="5675743"/>
                <a:ext cx="655638" cy="6556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34" name="Group 19"/>
              <p:cNvGrpSpPr/>
              <p:nvPr userDrawn="1"/>
            </p:nvGrpSpPr>
            <p:grpSpPr>
              <a:xfrm>
                <a:off x="360000" y="5807505"/>
                <a:ext cx="814388" cy="95250"/>
                <a:chOff x="3495675" y="5969000"/>
                <a:chExt cx="814388" cy="95250"/>
              </a:xfrm>
              <a:solidFill>
                <a:schemeClr val="accent1"/>
              </a:solidFill>
            </p:grpSpPr>
            <p:sp>
              <p:nvSpPr>
                <p:cNvPr id="35" name="Freeform 26"/>
                <p:cNvSpPr>
                  <a:spLocks/>
                </p:cNvSpPr>
                <p:nvPr/>
              </p:nvSpPr>
              <p:spPr bwMode="auto">
                <a:xfrm>
                  <a:off x="34956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1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1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1" y="13"/>
                        <a:pt x="21" y="13"/>
                        <a:pt x="21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36" name="Freeform 27"/>
                <p:cNvSpPr>
                  <a:spLocks/>
                </p:cNvSpPr>
                <p:nvPr/>
              </p:nvSpPr>
              <p:spPr bwMode="auto">
                <a:xfrm>
                  <a:off x="360362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37" name="Freeform 28"/>
                <p:cNvSpPr>
                  <a:spLocks/>
                </p:cNvSpPr>
                <p:nvPr/>
              </p:nvSpPr>
              <p:spPr bwMode="auto">
                <a:xfrm>
                  <a:off x="37115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9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38" name="Oval 29"/>
                <p:cNvSpPr>
                  <a:spLocks noChangeArrowheads="1"/>
                </p:cNvSpPr>
                <p:nvPr/>
              </p:nvSpPr>
              <p:spPr bwMode="auto">
                <a:xfrm>
                  <a:off x="3819525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39" name="Freeform 30"/>
                <p:cNvSpPr>
                  <a:spLocks/>
                </p:cNvSpPr>
                <p:nvPr/>
              </p:nvSpPr>
              <p:spPr bwMode="auto">
                <a:xfrm>
                  <a:off x="3851275" y="5997575"/>
                  <a:ext cx="50800" cy="66675"/>
                </a:xfrm>
                <a:custGeom>
                  <a:avLst/>
                  <a:gdLst>
                    <a:gd name="T0" fmla="*/ 16 w 16"/>
                    <a:gd name="T1" fmla="*/ 20 h 21"/>
                    <a:gd name="T2" fmla="*/ 10 w 16"/>
                    <a:gd name="T3" fmla="*/ 21 h 21"/>
                    <a:gd name="T4" fmla="*/ 0 w 16"/>
                    <a:gd name="T5" fmla="*/ 11 h 21"/>
                    <a:gd name="T6" fmla="*/ 10 w 16"/>
                    <a:gd name="T7" fmla="*/ 0 h 21"/>
                    <a:gd name="T8" fmla="*/ 16 w 16"/>
                    <a:gd name="T9" fmla="*/ 1 h 21"/>
                    <a:gd name="T10" fmla="*/ 14 w 16"/>
                    <a:gd name="T11" fmla="*/ 5 h 21"/>
                    <a:gd name="T12" fmla="*/ 11 w 16"/>
                    <a:gd name="T13" fmla="*/ 4 h 21"/>
                    <a:gd name="T14" fmla="*/ 6 w 16"/>
                    <a:gd name="T15" fmla="*/ 10 h 21"/>
                    <a:gd name="T16" fmla="*/ 11 w 16"/>
                    <a:gd name="T17" fmla="*/ 17 h 21"/>
                    <a:gd name="T18" fmla="*/ 15 w 16"/>
                    <a:gd name="T19" fmla="*/ 16 h 21"/>
                    <a:gd name="T20" fmla="*/ 16 w 16"/>
                    <a:gd name="T21" fmla="*/ 2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" h="21">
                      <a:moveTo>
                        <a:pt x="16" y="20"/>
                      </a:moveTo>
                      <a:cubicBezTo>
                        <a:pt x="14" y="21"/>
                        <a:pt x="12" y="21"/>
                        <a:pt x="10" y="21"/>
                      </a:cubicBez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4" y="0"/>
                        <a:pt x="10" y="0"/>
                      </a:cubicBezTo>
                      <a:cubicBezTo>
                        <a:pt x="12" y="0"/>
                        <a:pt x="14" y="0"/>
                        <a:pt x="16" y="1"/>
                      </a:cubicBezTo>
                      <a:cubicBezTo>
                        <a:pt x="14" y="5"/>
                        <a:pt x="14" y="5"/>
                        <a:pt x="14" y="5"/>
                      </a:cubicBezTo>
                      <a:cubicBezTo>
                        <a:pt x="13" y="4"/>
                        <a:pt x="12" y="4"/>
                        <a:pt x="11" y="4"/>
                      </a:cubicBezTo>
                      <a:cubicBezTo>
                        <a:pt x="7" y="4"/>
                        <a:pt x="6" y="6"/>
                        <a:pt x="6" y="10"/>
                      </a:cubicBezTo>
                      <a:cubicBezTo>
                        <a:pt x="6" y="15"/>
                        <a:pt x="7" y="17"/>
                        <a:pt x="11" y="17"/>
                      </a:cubicBezTo>
                      <a:cubicBezTo>
                        <a:pt x="12" y="17"/>
                        <a:pt x="14" y="17"/>
                        <a:pt x="15" y="16"/>
                      </a:cubicBezTo>
                      <a:lnTo>
                        <a:pt x="16" y="2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0" name="Freeform 31"/>
                <p:cNvSpPr>
                  <a:spLocks/>
                </p:cNvSpPr>
                <p:nvPr/>
              </p:nvSpPr>
              <p:spPr bwMode="auto">
                <a:xfrm>
                  <a:off x="3911600" y="5997575"/>
                  <a:ext cx="47625" cy="66675"/>
                </a:xfrm>
                <a:custGeom>
                  <a:avLst/>
                  <a:gdLst>
                    <a:gd name="T0" fmla="*/ 6 w 15"/>
                    <a:gd name="T1" fmla="*/ 21 h 21"/>
                    <a:gd name="T2" fmla="*/ 0 w 15"/>
                    <a:gd name="T3" fmla="*/ 20 h 21"/>
                    <a:gd name="T4" fmla="*/ 1 w 15"/>
                    <a:gd name="T5" fmla="*/ 16 h 21"/>
                    <a:gd name="T6" fmla="*/ 6 w 15"/>
                    <a:gd name="T7" fmla="*/ 17 h 21"/>
                    <a:gd name="T8" fmla="*/ 9 w 15"/>
                    <a:gd name="T9" fmla="*/ 15 h 21"/>
                    <a:gd name="T10" fmla="*/ 6 w 15"/>
                    <a:gd name="T11" fmla="*/ 12 h 21"/>
                    <a:gd name="T12" fmla="*/ 0 w 15"/>
                    <a:gd name="T13" fmla="*/ 6 h 21"/>
                    <a:gd name="T14" fmla="*/ 8 w 15"/>
                    <a:gd name="T15" fmla="*/ 0 h 21"/>
                    <a:gd name="T16" fmla="*/ 13 w 15"/>
                    <a:gd name="T17" fmla="*/ 0 h 21"/>
                    <a:gd name="T18" fmla="*/ 13 w 15"/>
                    <a:gd name="T19" fmla="*/ 4 h 21"/>
                    <a:gd name="T20" fmla="*/ 9 w 15"/>
                    <a:gd name="T21" fmla="*/ 4 h 21"/>
                    <a:gd name="T22" fmla="*/ 6 w 15"/>
                    <a:gd name="T23" fmla="*/ 6 h 21"/>
                    <a:gd name="T24" fmla="*/ 9 w 15"/>
                    <a:gd name="T25" fmla="*/ 9 h 21"/>
                    <a:gd name="T26" fmla="*/ 15 w 15"/>
                    <a:gd name="T27" fmla="*/ 14 h 21"/>
                    <a:gd name="T28" fmla="*/ 6 w 15"/>
                    <a:gd name="T29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5" h="21">
                      <a:moveTo>
                        <a:pt x="6" y="21"/>
                      </a:moveTo>
                      <a:cubicBezTo>
                        <a:pt x="4" y="21"/>
                        <a:pt x="2" y="21"/>
                        <a:pt x="0" y="20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3" y="17"/>
                        <a:pt x="5" y="17"/>
                        <a:pt x="6" y="17"/>
                      </a:cubicBezTo>
                      <a:cubicBezTo>
                        <a:pt x="8" y="17"/>
                        <a:pt x="9" y="16"/>
                        <a:pt x="9" y="15"/>
                      </a:cubicBezTo>
                      <a:cubicBezTo>
                        <a:pt x="9" y="14"/>
                        <a:pt x="8" y="13"/>
                        <a:pt x="6" y="12"/>
                      </a:cubicBezTo>
                      <a:cubicBezTo>
                        <a:pt x="3" y="11"/>
                        <a:pt x="0" y="10"/>
                        <a:pt x="0" y="6"/>
                      </a:cubicBezTo>
                      <a:cubicBezTo>
                        <a:pt x="0" y="2"/>
                        <a:pt x="3" y="0"/>
                        <a:pt x="8" y="0"/>
                      </a:cubicBezTo>
                      <a:cubicBezTo>
                        <a:pt x="10" y="0"/>
                        <a:pt x="12" y="0"/>
                        <a:pt x="13" y="0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1" y="4"/>
                        <a:pt x="10" y="4"/>
                        <a:pt x="9" y="4"/>
                      </a:cubicBezTo>
                      <a:cubicBezTo>
                        <a:pt x="6" y="4"/>
                        <a:pt x="6" y="5"/>
                        <a:pt x="6" y="6"/>
                      </a:cubicBezTo>
                      <a:cubicBezTo>
                        <a:pt x="6" y="7"/>
                        <a:pt x="7" y="8"/>
                        <a:pt x="9" y="9"/>
                      </a:cubicBezTo>
                      <a:cubicBezTo>
                        <a:pt x="13" y="10"/>
                        <a:pt x="15" y="11"/>
                        <a:pt x="15" y="14"/>
                      </a:cubicBezTo>
                      <a:cubicBezTo>
                        <a:pt x="15" y="18"/>
                        <a:pt x="11" y="21"/>
                        <a:pt x="6" y="21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1" name="Freeform 32"/>
                <p:cNvSpPr>
                  <a:spLocks noEditPoints="1"/>
                </p:cNvSpPr>
                <p:nvPr/>
              </p:nvSpPr>
              <p:spPr bwMode="auto">
                <a:xfrm>
                  <a:off x="3965575" y="5969000"/>
                  <a:ext cx="28575" cy="95250"/>
                </a:xfrm>
                <a:custGeom>
                  <a:avLst/>
                  <a:gdLst>
                    <a:gd name="T0" fmla="*/ 4 w 9"/>
                    <a:gd name="T1" fmla="*/ 30 h 30"/>
                    <a:gd name="T2" fmla="*/ 4 w 9"/>
                    <a:gd name="T3" fmla="*/ 13 h 30"/>
                    <a:gd name="T4" fmla="*/ 0 w 9"/>
                    <a:gd name="T5" fmla="*/ 13 h 30"/>
                    <a:gd name="T6" fmla="*/ 0 w 9"/>
                    <a:gd name="T7" fmla="*/ 9 h 30"/>
                    <a:gd name="T8" fmla="*/ 9 w 9"/>
                    <a:gd name="T9" fmla="*/ 9 h 30"/>
                    <a:gd name="T10" fmla="*/ 9 w 9"/>
                    <a:gd name="T11" fmla="*/ 30 h 30"/>
                    <a:gd name="T12" fmla="*/ 4 w 9"/>
                    <a:gd name="T13" fmla="*/ 30 h 30"/>
                    <a:gd name="T14" fmla="*/ 6 w 9"/>
                    <a:gd name="T15" fmla="*/ 6 h 30"/>
                    <a:gd name="T16" fmla="*/ 3 w 9"/>
                    <a:gd name="T17" fmla="*/ 3 h 30"/>
                    <a:gd name="T18" fmla="*/ 6 w 9"/>
                    <a:gd name="T19" fmla="*/ 0 h 30"/>
                    <a:gd name="T20" fmla="*/ 9 w 9"/>
                    <a:gd name="T21" fmla="*/ 3 h 30"/>
                    <a:gd name="T22" fmla="*/ 6 w 9"/>
                    <a:gd name="T23" fmla="*/ 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9" h="30">
                      <a:moveTo>
                        <a:pt x="4" y="30"/>
                      </a:move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9" y="9"/>
                        <a:pt x="9" y="9"/>
                        <a:pt x="9" y="9"/>
                      </a:cubicBezTo>
                      <a:cubicBezTo>
                        <a:pt x="9" y="30"/>
                        <a:pt x="9" y="30"/>
                        <a:pt x="9" y="30"/>
                      </a:cubicBezTo>
                      <a:lnTo>
                        <a:pt x="4" y="30"/>
                      </a:lnTo>
                      <a:close/>
                      <a:moveTo>
                        <a:pt x="6" y="6"/>
                      </a:moveTo>
                      <a:cubicBezTo>
                        <a:pt x="4" y="6"/>
                        <a:pt x="3" y="5"/>
                        <a:pt x="3" y="3"/>
                      </a:cubicBezTo>
                      <a:cubicBezTo>
                        <a:pt x="3" y="1"/>
                        <a:pt x="4" y="0"/>
                        <a:pt x="6" y="0"/>
                      </a:cubicBezTo>
                      <a:cubicBezTo>
                        <a:pt x="8" y="0"/>
                        <a:pt x="9" y="1"/>
                        <a:pt x="9" y="3"/>
                      </a:cubicBezTo>
                      <a:cubicBezTo>
                        <a:pt x="9" y="5"/>
                        <a:pt x="8" y="6"/>
                        <a:pt x="6" y="6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2" name="Freeform 33"/>
                <p:cNvSpPr>
                  <a:spLocks/>
                </p:cNvSpPr>
                <p:nvPr/>
              </p:nvSpPr>
              <p:spPr bwMode="auto">
                <a:xfrm>
                  <a:off x="4013200" y="5997575"/>
                  <a:ext cx="39687" cy="66675"/>
                </a:xfrm>
                <a:custGeom>
                  <a:avLst/>
                  <a:gdLst>
                    <a:gd name="T0" fmla="*/ 11 w 12"/>
                    <a:gd name="T1" fmla="*/ 5 h 21"/>
                    <a:gd name="T2" fmla="*/ 9 w 12"/>
                    <a:gd name="T3" fmla="*/ 5 h 21"/>
                    <a:gd name="T4" fmla="*/ 5 w 12"/>
                    <a:gd name="T5" fmla="*/ 8 h 21"/>
                    <a:gd name="T6" fmla="*/ 5 w 12"/>
                    <a:gd name="T7" fmla="*/ 21 h 21"/>
                    <a:gd name="T8" fmla="*/ 0 w 12"/>
                    <a:gd name="T9" fmla="*/ 21 h 21"/>
                    <a:gd name="T10" fmla="*/ 0 w 12"/>
                    <a:gd name="T11" fmla="*/ 0 h 21"/>
                    <a:gd name="T12" fmla="*/ 4 w 12"/>
                    <a:gd name="T13" fmla="*/ 0 h 21"/>
                    <a:gd name="T14" fmla="*/ 4 w 12"/>
                    <a:gd name="T15" fmla="*/ 4 h 21"/>
                    <a:gd name="T16" fmla="*/ 10 w 12"/>
                    <a:gd name="T17" fmla="*/ 0 h 21"/>
                    <a:gd name="T18" fmla="*/ 12 w 12"/>
                    <a:gd name="T19" fmla="*/ 0 h 21"/>
                    <a:gd name="T20" fmla="*/ 11 w 12"/>
                    <a:gd name="T21" fmla="*/ 5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" h="21">
                      <a:moveTo>
                        <a:pt x="11" y="5"/>
                      </a:moveTo>
                      <a:cubicBezTo>
                        <a:pt x="11" y="5"/>
                        <a:pt x="10" y="5"/>
                        <a:pt x="9" y="5"/>
                      </a:cubicBezTo>
                      <a:cubicBezTo>
                        <a:pt x="8" y="5"/>
                        <a:pt x="7" y="6"/>
                        <a:pt x="5" y="8"/>
                      </a:cubicBezTo>
                      <a:cubicBezTo>
                        <a:pt x="5" y="21"/>
                        <a:pt x="5" y="21"/>
                        <a:pt x="5" y="21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6" y="1"/>
                        <a:pt x="8" y="0"/>
                        <a:pt x="10" y="0"/>
                      </a:cubicBezTo>
                      <a:cubicBezTo>
                        <a:pt x="11" y="0"/>
                        <a:pt x="11" y="0"/>
                        <a:pt x="12" y="0"/>
                      </a:cubicBezTo>
                      <a:lnTo>
                        <a:pt x="11" y="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3" name="Freeform 34"/>
                <p:cNvSpPr>
                  <a:spLocks noEditPoints="1"/>
                </p:cNvSpPr>
                <p:nvPr/>
              </p:nvSpPr>
              <p:spPr bwMode="auto">
                <a:xfrm>
                  <a:off x="4062413" y="5997575"/>
                  <a:ext cx="66675" cy="66675"/>
                </a:xfrm>
                <a:custGeom>
                  <a:avLst/>
                  <a:gdLst>
                    <a:gd name="T0" fmla="*/ 10 w 21"/>
                    <a:gd name="T1" fmla="*/ 21 h 21"/>
                    <a:gd name="T2" fmla="*/ 0 w 21"/>
                    <a:gd name="T3" fmla="*/ 11 h 21"/>
                    <a:gd name="T4" fmla="*/ 10 w 21"/>
                    <a:gd name="T5" fmla="*/ 0 h 21"/>
                    <a:gd name="T6" fmla="*/ 21 w 21"/>
                    <a:gd name="T7" fmla="*/ 10 h 21"/>
                    <a:gd name="T8" fmla="*/ 10 w 21"/>
                    <a:gd name="T9" fmla="*/ 21 h 21"/>
                    <a:gd name="T10" fmla="*/ 10 w 21"/>
                    <a:gd name="T11" fmla="*/ 4 h 21"/>
                    <a:gd name="T12" fmla="*/ 5 w 21"/>
                    <a:gd name="T13" fmla="*/ 10 h 21"/>
                    <a:gd name="T14" fmla="*/ 10 w 21"/>
                    <a:gd name="T15" fmla="*/ 17 h 21"/>
                    <a:gd name="T16" fmla="*/ 15 w 21"/>
                    <a:gd name="T17" fmla="*/ 11 h 21"/>
                    <a:gd name="T18" fmla="*/ 10 w 21"/>
                    <a:gd name="T19" fmla="*/ 4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" h="21">
                      <a:moveTo>
                        <a:pt x="10" y="21"/>
                      </a:move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3" y="0"/>
                        <a:pt x="10" y="0"/>
                      </a:cubicBezTo>
                      <a:cubicBezTo>
                        <a:pt x="17" y="0"/>
                        <a:pt x="21" y="4"/>
                        <a:pt x="21" y="10"/>
                      </a:cubicBezTo>
                      <a:cubicBezTo>
                        <a:pt x="21" y="17"/>
                        <a:pt x="17" y="21"/>
                        <a:pt x="10" y="21"/>
                      </a:cubicBezTo>
                      <a:moveTo>
                        <a:pt x="10" y="4"/>
                      </a:moveTo>
                      <a:cubicBezTo>
                        <a:pt x="7" y="4"/>
                        <a:pt x="5" y="7"/>
                        <a:pt x="5" y="10"/>
                      </a:cubicBezTo>
                      <a:cubicBezTo>
                        <a:pt x="5" y="14"/>
                        <a:pt x="6" y="17"/>
                        <a:pt x="10" y="17"/>
                      </a:cubicBezTo>
                      <a:cubicBezTo>
                        <a:pt x="14" y="17"/>
                        <a:pt x="15" y="14"/>
                        <a:pt x="15" y="11"/>
                      </a:cubicBezTo>
                      <a:cubicBezTo>
                        <a:pt x="15" y="6"/>
                        <a:pt x="14" y="4"/>
                        <a:pt x="10" y="4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4" name="Oval 35"/>
                <p:cNvSpPr>
                  <a:spLocks noChangeArrowheads="1"/>
                </p:cNvSpPr>
                <p:nvPr/>
              </p:nvSpPr>
              <p:spPr bwMode="auto">
                <a:xfrm>
                  <a:off x="4141788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5" name="Freeform 36"/>
                <p:cNvSpPr>
                  <a:spLocks noEditPoints="1"/>
                </p:cNvSpPr>
                <p:nvPr/>
              </p:nvSpPr>
              <p:spPr bwMode="auto">
                <a:xfrm>
                  <a:off x="41767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3 w 18"/>
                    <a:gd name="T3" fmla="*/ 19 h 21"/>
                    <a:gd name="T4" fmla="*/ 7 w 18"/>
                    <a:gd name="T5" fmla="*/ 21 h 21"/>
                    <a:gd name="T6" fmla="*/ 0 w 18"/>
                    <a:gd name="T7" fmla="*/ 15 h 21"/>
                    <a:gd name="T8" fmla="*/ 10 w 18"/>
                    <a:gd name="T9" fmla="*/ 8 h 21"/>
                    <a:gd name="T10" fmla="*/ 13 w 18"/>
                    <a:gd name="T11" fmla="*/ 8 h 21"/>
                    <a:gd name="T12" fmla="*/ 13 w 18"/>
                    <a:gd name="T13" fmla="*/ 7 h 21"/>
                    <a:gd name="T14" fmla="*/ 8 w 18"/>
                    <a:gd name="T15" fmla="*/ 4 h 21"/>
                    <a:gd name="T16" fmla="*/ 2 w 18"/>
                    <a:gd name="T17" fmla="*/ 5 h 21"/>
                    <a:gd name="T18" fmla="*/ 2 w 18"/>
                    <a:gd name="T19" fmla="*/ 1 h 21"/>
                    <a:gd name="T20" fmla="*/ 9 w 18"/>
                    <a:gd name="T21" fmla="*/ 0 h 21"/>
                    <a:gd name="T22" fmla="*/ 18 w 18"/>
                    <a:gd name="T23" fmla="*/ 7 h 21"/>
                    <a:gd name="T24" fmla="*/ 18 w 18"/>
                    <a:gd name="T25" fmla="*/ 21 h 21"/>
                    <a:gd name="T26" fmla="*/ 14 w 18"/>
                    <a:gd name="T27" fmla="*/ 21 h 21"/>
                    <a:gd name="T28" fmla="*/ 13 w 18"/>
                    <a:gd name="T29" fmla="*/ 12 h 21"/>
                    <a:gd name="T30" fmla="*/ 10 w 18"/>
                    <a:gd name="T31" fmla="*/ 12 h 21"/>
                    <a:gd name="T32" fmla="*/ 5 w 18"/>
                    <a:gd name="T33" fmla="*/ 15 h 21"/>
                    <a:gd name="T34" fmla="*/ 8 w 18"/>
                    <a:gd name="T35" fmla="*/ 17 h 21"/>
                    <a:gd name="T36" fmla="*/ 13 w 18"/>
                    <a:gd name="T37" fmla="*/ 15 h 21"/>
                    <a:gd name="T38" fmla="*/ 13 w 18"/>
                    <a:gd name="T39" fmla="*/ 12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3" y="21"/>
                        <a:pt x="0" y="19"/>
                        <a:pt x="0" y="15"/>
                      </a:cubicBezTo>
                      <a:cubicBezTo>
                        <a:pt x="0" y="10"/>
                        <a:pt x="4" y="8"/>
                        <a:pt x="10" y="8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3" y="7"/>
                        <a:pt x="13" y="7"/>
                        <a:pt x="13" y="7"/>
                      </a:cubicBezTo>
                      <a:cubicBezTo>
                        <a:pt x="13" y="5"/>
                        <a:pt x="12" y="4"/>
                        <a:pt x="8" y="4"/>
                      </a:cubicBezTo>
                      <a:cubicBezTo>
                        <a:pt x="6" y="4"/>
                        <a:pt x="4" y="4"/>
                        <a:pt x="2" y="5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4" y="0"/>
                        <a:pt x="6" y="0"/>
                        <a:pt x="9" y="0"/>
                      </a:cubicBezTo>
                      <a:cubicBezTo>
                        <a:pt x="15" y="0"/>
                        <a:pt x="18" y="2"/>
                        <a:pt x="18" y="7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  <a:moveTo>
                        <a:pt x="13" y="12"/>
                      </a:moveTo>
                      <a:cubicBezTo>
                        <a:pt x="10" y="12"/>
                        <a:pt x="10" y="12"/>
                        <a:pt x="10" y="12"/>
                      </a:cubicBezTo>
                      <a:cubicBezTo>
                        <a:pt x="7" y="12"/>
                        <a:pt x="5" y="13"/>
                        <a:pt x="5" y="15"/>
                      </a:cubicBezTo>
                      <a:cubicBezTo>
                        <a:pt x="5" y="16"/>
                        <a:pt x="6" y="17"/>
                        <a:pt x="8" y="17"/>
                      </a:cubicBezTo>
                      <a:cubicBezTo>
                        <a:pt x="10" y="17"/>
                        <a:pt x="11" y="17"/>
                        <a:pt x="13" y="15"/>
                      </a:cubicBezTo>
                      <a:lnTo>
                        <a:pt x="13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6" name="Freeform 37"/>
                <p:cNvSpPr>
                  <a:spLocks/>
                </p:cNvSpPr>
                <p:nvPr/>
              </p:nvSpPr>
              <p:spPr bwMode="auto">
                <a:xfrm>
                  <a:off x="42529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4 w 18"/>
                    <a:gd name="T3" fmla="*/ 18 h 21"/>
                    <a:gd name="T4" fmla="*/ 7 w 18"/>
                    <a:gd name="T5" fmla="*/ 21 h 21"/>
                    <a:gd name="T6" fmla="*/ 0 w 18"/>
                    <a:gd name="T7" fmla="*/ 13 h 21"/>
                    <a:gd name="T8" fmla="*/ 0 w 18"/>
                    <a:gd name="T9" fmla="*/ 0 h 21"/>
                    <a:gd name="T10" fmla="*/ 5 w 18"/>
                    <a:gd name="T11" fmla="*/ 0 h 21"/>
                    <a:gd name="T12" fmla="*/ 5 w 18"/>
                    <a:gd name="T13" fmla="*/ 12 h 21"/>
                    <a:gd name="T14" fmla="*/ 8 w 18"/>
                    <a:gd name="T15" fmla="*/ 17 h 21"/>
                    <a:gd name="T16" fmla="*/ 13 w 18"/>
                    <a:gd name="T17" fmla="*/ 14 h 21"/>
                    <a:gd name="T18" fmla="*/ 13 w 18"/>
                    <a:gd name="T19" fmla="*/ 0 h 21"/>
                    <a:gd name="T20" fmla="*/ 18 w 18"/>
                    <a:gd name="T21" fmla="*/ 0 h 21"/>
                    <a:gd name="T22" fmla="*/ 18 w 18"/>
                    <a:gd name="T23" fmla="*/ 21 h 21"/>
                    <a:gd name="T24" fmla="*/ 14 w 18"/>
                    <a:gd name="T25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4" y="18"/>
                        <a:pt x="14" y="18"/>
                        <a:pt x="14" y="18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2" y="21"/>
                        <a:pt x="0" y="18"/>
                        <a:pt x="0" y="13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5" y="15"/>
                        <a:pt x="6" y="17"/>
                        <a:pt x="8" y="17"/>
                      </a:cubicBezTo>
                      <a:cubicBezTo>
                        <a:pt x="10" y="17"/>
                        <a:pt x="11" y="16"/>
                        <a:pt x="13" y="14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</p:grp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4440" y="3122613"/>
            <a:ext cx="8467494" cy="1080000"/>
          </a:xfrm>
        </p:spPr>
        <p:txBody>
          <a:bodyPr anchor="b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AU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4440" y="4257092"/>
            <a:ext cx="8475710" cy="360040"/>
          </a:xfrm>
        </p:spPr>
        <p:txBody>
          <a:bodyPr>
            <a:normAutofit/>
          </a:bodyPr>
          <a:lstStyle>
            <a:lvl1pPr marL="0" indent="0" algn="l">
              <a:buNone/>
              <a:defRPr sz="22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AU" dirty="0"/>
          </a:p>
        </p:txBody>
      </p:sp>
      <p:sp>
        <p:nvSpPr>
          <p:cNvPr id="27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360000" y="5625959"/>
            <a:ext cx="4752000" cy="144000"/>
          </a:xfrm>
        </p:spPr>
        <p:txBody>
          <a:bodyPr anchor="ctr">
            <a:noAutofit/>
          </a:bodyPr>
          <a:lstStyle>
            <a:lvl1pPr>
              <a:buFontTx/>
              <a:buNone/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7967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 userDrawn="1"/>
        </p:nvGrpSpPr>
        <p:grpSpPr>
          <a:xfrm>
            <a:off x="608" y="5500319"/>
            <a:ext cx="9167813" cy="996950"/>
            <a:chOff x="608" y="5500319"/>
            <a:chExt cx="9167813" cy="996950"/>
          </a:xfrm>
        </p:grpSpPr>
        <p:grpSp>
          <p:nvGrpSpPr>
            <p:cNvPr id="43" name="Group 22"/>
            <p:cNvGrpSpPr>
              <a:grpSpLocks/>
            </p:cNvGrpSpPr>
            <p:nvPr userDrawn="1"/>
          </p:nvGrpSpPr>
          <p:grpSpPr bwMode="auto">
            <a:xfrm>
              <a:off x="608" y="5500319"/>
              <a:ext cx="9167813" cy="996950"/>
              <a:chOff x="-7938" y="5668963"/>
              <a:chExt cx="9167813" cy="996950"/>
            </a:xfrm>
          </p:grpSpPr>
          <p:sp>
            <p:nvSpPr>
              <p:cNvPr id="58" name="Freeform 11"/>
              <p:cNvSpPr>
                <a:spLocks noEditPoints="1"/>
              </p:cNvSpPr>
              <p:nvPr userDrawn="1"/>
            </p:nvSpPr>
            <p:spPr bwMode="auto">
              <a:xfrm>
                <a:off x="-7938" y="5668963"/>
                <a:ext cx="9167813" cy="996950"/>
              </a:xfrm>
              <a:custGeom>
                <a:avLst/>
                <a:gdLst>
                  <a:gd name="T0" fmla="*/ 2880 w 2880"/>
                  <a:gd name="T1" fmla="*/ 20 h 313"/>
                  <a:gd name="T2" fmla="*/ 2789 w 2880"/>
                  <a:gd name="T3" fmla="*/ 20 h 313"/>
                  <a:gd name="T4" fmla="*/ 2313 w 2880"/>
                  <a:gd name="T5" fmla="*/ 137 h 313"/>
                  <a:gd name="T6" fmla="*/ 2784 w 2880"/>
                  <a:gd name="T7" fmla="*/ 313 h 313"/>
                  <a:gd name="T8" fmla="*/ 2880 w 2880"/>
                  <a:gd name="T9" fmla="*/ 313 h 313"/>
                  <a:gd name="T10" fmla="*/ 2880 w 2880"/>
                  <a:gd name="T11" fmla="*/ 20 h 313"/>
                  <a:gd name="T12" fmla="*/ 1860 w 2880"/>
                  <a:gd name="T13" fmla="*/ 0 h 313"/>
                  <a:gd name="T14" fmla="*/ 0 w 2880"/>
                  <a:gd name="T15" fmla="*/ 0 h 313"/>
                  <a:gd name="T16" fmla="*/ 0 w 2880"/>
                  <a:gd name="T17" fmla="*/ 157 h 313"/>
                  <a:gd name="T18" fmla="*/ 2030 w 2880"/>
                  <a:gd name="T19" fmla="*/ 157 h 313"/>
                  <a:gd name="T20" fmla="*/ 2313 w 2880"/>
                  <a:gd name="T21" fmla="*/ 137 h 313"/>
                  <a:gd name="T22" fmla="*/ 2313 w 2880"/>
                  <a:gd name="T23" fmla="*/ 137 h 313"/>
                  <a:gd name="T24" fmla="*/ 2313 w 2880"/>
                  <a:gd name="T25" fmla="*/ 137 h 313"/>
                  <a:gd name="T26" fmla="*/ 1860 w 2880"/>
                  <a:gd name="T27" fmla="*/ 0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80" h="313">
                    <a:moveTo>
                      <a:pt x="2880" y="20"/>
                    </a:moveTo>
                    <a:cubicBezTo>
                      <a:pt x="2789" y="20"/>
                      <a:pt x="2789" y="20"/>
                      <a:pt x="2789" y="20"/>
                    </a:cubicBezTo>
                    <a:cubicBezTo>
                      <a:pt x="2500" y="20"/>
                      <a:pt x="2393" y="107"/>
                      <a:pt x="2313" y="137"/>
                    </a:cubicBezTo>
                    <a:cubicBezTo>
                      <a:pt x="2411" y="217"/>
                      <a:pt x="2542" y="313"/>
                      <a:pt x="2784" y="313"/>
                    </a:cubicBezTo>
                    <a:cubicBezTo>
                      <a:pt x="2842" y="313"/>
                      <a:pt x="2880" y="313"/>
                      <a:pt x="2880" y="313"/>
                    </a:cubicBezTo>
                    <a:cubicBezTo>
                      <a:pt x="2880" y="20"/>
                      <a:pt x="2880" y="20"/>
                      <a:pt x="2880" y="20"/>
                    </a:cubicBezTo>
                    <a:moveTo>
                      <a:pt x="186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7"/>
                      <a:pt x="0" y="157"/>
                      <a:pt x="0" y="157"/>
                    </a:cubicBezTo>
                    <a:cubicBezTo>
                      <a:pt x="2030" y="157"/>
                      <a:pt x="2030" y="157"/>
                      <a:pt x="2030" y="157"/>
                    </a:cubicBezTo>
                    <a:cubicBezTo>
                      <a:pt x="2214" y="157"/>
                      <a:pt x="2274" y="152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216" y="57"/>
                      <a:pt x="2053" y="0"/>
                      <a:pt x="1860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9" name="Freeform 24"/>
              <p:cNvSpPr>
                <a:spLocks/>
              </p:cNvSpPr>
              <p:nvPr userDrawn="1"/>
            </p:nvSpPr>
            <p:spPr bwMode="auto">
              <a:xfrm>
                <a:off x="-7938" y="5732463"/>
                <a:ext cx="7362826" cy="433387"/>
              </a:xfrm>
              <a:custGeom>
                <a:avLst/>
                <a:gdLst>
                  <a:gd name="T0" fmla="*/ 2313 w 2313"/>
                  <a:gd name="T1" fmla="*/ 117 h 136"/>
                  <a:gd name="T2" fmla="*/ 1860 w 2313"/>
                  <a:gd name="T3" fmla="*/ 0 h 136"/>
                  <a:gd name="T4" fmla="*/ 0 w 2313"/>
                  <a:gd name="T5" fmla="*/ 0 h 136"/>
                  <a:gd name="T6" fmla="*/ 0 w 2313"/>
                  <a:gd name="T7" fmla="*/ 136 h 136"/>
                  <a:gd name="T8" fmla="*/ 2030 w 2313"/>
                  <a:gd name="T9" fmla="*/ 136 h 136"/>
                  <a:gd name="T10" fmla="*/ 2313 w 2313"/>
                  <a:gd name="T11" fmla="*/ 117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13" h="136">
                    <a:moveTo>
                      <a:pt x="2313" y="117"/>
                    </a:moveTo>
                    <a:cubicBezTo>
                      <a:pt x="2204" y="55"/>
                      <a:pt x="2053" y="0"/>
                      <a:pt x="186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2030" y="136"/>
                      <a:pt x="2030" y="136"/>
                      <a:pt x="2030" y="136"/>
                    </a:cubicBezTo>
                    <a:cubicBezTo>
                      <a:pt x="2214" y="136"/>
                      <a:pt x="2274" y="132"/>
                      <a:pt x="2313" y="11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60" name="Freeform 25"/>
              <p:cNvSpPr>
                <a:spLocks/>
              </p:cNvSpPr>
              <p:nvPr userDrawn="1"/>
            </p:nvSpPr>
            <p:spPr bwMode="auto">
              <a:xfrm>
                <a:off x="7354888" y="5732463"/>
                <a:ext cx="1804987" cy="869950"/>
              </a:xfrm>
              <a:custGeom>
                <a:avLst/>
                <a:gdLst>
                  <a:gd name="T0" fmla="*/ 476 w 567"/>
                  <a:gd name="T1" fmla="*/ 0 h 273"/>
                  <a:gd name="T2" fmla="*/ 0 w 567"/>
                  <a:gd name="T3" fmla="*/ 117 h 273"/>
                  <a:gd name="T4" fmla="*/ 471 w 567"/>
                  <a:gd name="T5" fmla="*/ 273 h 273"/>
                  <a:gd name="T6" fmla="*/ 567 w 567"/>
                  <a:gd name="T7" fmla="*/ 273 h 273"/>
                  <a:gd name="T8" fmla="*/ 567 w 567"/>
                  <a:gd name="T9" fmla="*/ 0 h 273"/>
                  <a:gd name="T10" fmla="*/ 476 w 567"/>
                  <a:gd name="T11" fmla="*/ 0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7" h="273">
                    <a:moveTo>
                      <a:pt x="476" y="0"/>
                    </a:moveTo>
                    <a:cubicBezTo>
                      <a:pt x="187" y="0"/>
                      <a:pt x="80" y="87"/>
                      <a:pt x="0" y="117"/>
                    </a:cubicBezTo>
                    <a:cubicBezTo>
                      <a:pt x="128" y="190"/>
                      <a:pt x="229" y="273"/>
                      <a:pt x="471" y="273"/>
                    </a:cubicBezTo>
                    <a:cubicBezTo>
                      <a:pt x="529" y="273"/>
                      <a:pt x="567" y="273"/>
                      <a:pt x="567" y="273"/>
                    </a:cubicBezTo>
                    <a:cubicBezTo>
                      <a:pt x="567" y="0"/>
                      <a:pt x="567" y="0"/>
                      <a:pt x="567" y="0"/>
                    </a:cubicBez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  <p:pic>
          <p:nvPicPr>
            <p:cNvPr id="44" name="Picture 78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169275" y="5675743"/>
              <a:ext cx="655638" cy="655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5" name="Group 19"/>
            <p:cNvGrpSpPr/>
            <p:nvPr userDrawn="1"/>
          </p:nvGrpSpPr>
          <p:grpSpPr>
            <a:xfrm>
              <a:off x="360000" y="5807505"/>
              <a:ext cx="814388" cy="95250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46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7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8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9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0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1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2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3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4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5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6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7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</p:grp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44440" y="3122613"/>
            <a:ext cx="8467494" cy="1080000"/>
          </a:xfrm>
        </p:spPr>
        <p:txBody>
          <a:bodyPr anchor="b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AU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44440" y="4257092"/>
            <a:ext cx="8475710" cy="360040"/>
          </a:xfrm>
        </p:spPr>
        <p:txBody>
          <a:bodyPr>
            <a:normAutofit/>
          </a:bodyPr>
          <a:lstStyle>
            <a:lvl1pPr marL="0" indent="0" algn="l">
              <a:buNone/>
              <a:defRPr sz="22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AU" dirty="0"/>
          </a:p>
        </p:txBody>
      </p:sp>
      <p:sp>
        <p:nvSpPr>
          <p:cNvPr id="27" name="Text Placeholder 14"/>
          <p:cNvSpPr>
            <a:spLocks noGrp="1"/>
          </p:cNvSpPr>
          <p:nvPr userDrawn="1">
            <p:ph type="body" sz="quarter" idx="17"/>
          </p:nvPr>
        </p:nvSpPr>
        <p:spPr>
          <a:xfrm>
            <a:off x="360000" y="5625959"/>
            <a:ext cx="4752000" cy="144000"/>
          </a:xfrm>
        </p:spPr>
        <p:txBody>
          <a:bodyPr anchor="ctr">
            <a:noAutofit/>
          </a:bodyPr>
          <a:lstStyle>
            <a:lvl1pPr>
              <a:buFontTx/>
              <a:buNone/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5978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ernative 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 userDrawn="1"/>
        </p:nvGrpSpPr>
        <p:grpSpPr>
          <a:xfrm>
            <a:off x="-26988" y="357188"/>
            <a:ext cx="9195409" cy="6140081"/>
            <a:chOff x="-26988" y="357188"/>
            <a:chExt cx="9195409" cy="6140081"/>
          </a:xfrm>
        </p:grpSpPr>
        <p:grpSp>
          <p:nvGrpSpPr>
            <p:cNvPr id="29" name="Group 28"/>
            <p:cNvGrpSpPr/>
            <p:nvPr userDrawn="1"/>
          </p:nvGrpSpPr>
          <p:grpSpPr>
            <a:xfrm>
              <a:off x="608" y="5500319"/>
              <a:ext cx="9167813" cy="996950"/>
              <a:chOff x="608" y="5500319"/>
              <a:chExt cx="9167813" cy="996950"/>
            </a:xfrm>
          </p:grpSpPr>
          <p:grpSp>
            <p:nvGrpSpPr>
              <p:cNvPr id="43" name="Group 22"/>
              <p:cNvGrpSpPr>
                <a:grpSpLocks/>
              </p:cNvGrpSpPr>
              <p:nvPr userDrawn="1"/>
            </p:nvGrpSpPr>
            <p:grpSpPr bwMode="auto">
              <a:xfrm>
                <a:off x="608" y="5500319"/>
                <a:ext cx="9167813" cy="996950"/>
                <a:chOff x="-7938" y="5668963"/>
                <a:chExt cx="9167813" cy="996950"/>
              </a:xfrm>
            </p:grpSpPr>
            <p:sp>
              <p:nvSpPr>
                <p:cNvPr id="58" name="Freeform 11"/>
                <p:cNvSpPr>
                  <a:spLocks noEditPoints="1"/>
                </p:cNvSpPr>
                <p:nvPr userDrawn="1"/>
              </p:nvSpPr>
              <p:spPr bwMode="auto">
                <a:xfrm>
                  <a:off x="-7938" y="5668963"/>
                  <a:ext cx="9167813" cy="996950"/>
                </a:xfrm>
                <a:custGeom>
                  <a:avLst/>
                  <a:gdLst>
                    <a:gd name="T0" fmla="*/ 2880 w 2880"/>
                    <a:gd name="T1" fmla="*/ 20 h 313"/>
                    <a:gd name="T2" fmla="*/ 2789 w 2880"/>
                    <a:gd name="T3" fmla="*/ 20 h 313"/>
                    <a:gd name="T4" fmla="*/ 2313 w 2880"/>
                    <a:gd name="T5" fmla="*/ 137 h 313"/>
                    <a:gd name="T6" fmla="*/ 2784 w 2880"/>
                    <a:gd name="T7" fmla="*/ 313 h 313"/>
                    <a:gd name="T8" fmla="*/ 2880 w 2880"/>
                    <a:gd name="T9" fmla="*/ 313 h 313"/>
                    <a:gd name="T10" fmla="*/ 2880 w 2880"/>
                    <a:gd name="T11" fmla="*/ 20 h 313"/>
                    <a:gd name="T12" fmla="*/ 1860 w 2880"/>
                    <a:gd name="T13" fmla="*/ 0 h 313"/>
                    <a:gd name="T14" fmla="*/ 0 w 2880"/>
                    <a:gd name="T15" fmla="*/ 0 h 313"/>
                    <a:gd name="T16" fmla="*/ 0 w 2880"/>
                    <a:gd name="T17" fmla="*/ 157 h 313"/>
                    <a:gd name="T18" fmla="*/ 2030 w 2880"/>
                    <a:gd name="T19" fmla="*/ 157 h 313"/>
                    <a:gd name="T20" fmla="*/ 2313 w 2880"/>
                    <a:gd name="T21" fmla="*/ 137 h 313"/>
                    <a:gd name="T22" fmla="*/ 2313 w 2880"/>
                    <a:gd name="T23" fmla="*/ 137 h 313"/>
                    <a:gd name="T24" fmla="*/ 2313 w 2880"/>
                    <a:gd name="T25" fmla="*/ 137 h 313"/>
                    <a:gd name="T26" fmla="*/ 1860 w 2880"/>
                    <a:gd name="T27" fmla="*/ 0 h 3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880" h="313">
                      <a:moveTo>
                        <a:pt x="2880" y="20"/>
                      </a:moveTo>
                      <a:cubicBezTo>
                        <a:pt x="2789" y="20"/>
                        <a:pt x="2789" y="20"/>
                        <a:pt x="2789" y="20"/>
                      </a:cubicBezTo>
                      <a:cubicBezTo>
                        <a:pt x="2500" y="20"/>
                        <a:pt x="2393" y="107"/>
                        <a:pt x="2313" y="137"/>
                      </a:cubicBezTo>
                      <a:cubicBezTo>
                        <a:pt x="2411" y="217"/>
                        <a:pt x="2542" y="313"/>
                        <a:pt x="2784" y="313"/>
                      </a:cubicBezTo>
                      <a:cubicBezTo>
                        <a:pt x="2842" y="313"/>
                        <a:pt x="2880" y="313"/>
                        <a:pt x="2880" y="313"/>
                      </a:cubicBezTo>
                      <a:cubicBezTo>
                        <a:pt x="2880" y="20"/>
                        <a:pt x="2880" y="20"/>
                        <a:pt x="2880" y="20"/>
                      </a:cubicBezTo>
                      <a:moveTo>
                        <a:pt x="186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57"/>
                        <a:pt x="0" y="157"/>
                        <a:pt x="0" y="157"/>
                      </a:cubicBezTo>
                      <a:cubicBezTo>
                        <a:pt x="2030" y="157"/>
                        <a:pt x="2030" y="157"/>
                        <a:pt x="2030" y="157"/>
                      </a:cubicBezTo>
                      <a:cubicBezTo>
                        <a:pt x="2214" y="157"/>
                        <a:pt x="2274" y="152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216" y="57"/>
                        <a:pt x="2053" y="0"/>
                        <a:pt x="1860" y="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9" name="Freeform 24"/>
                <p:cNvSpPr>
                  <a:spLocks/>
                </p:cNvSpPr>
                <p:nvPr userDrawn="1"/>
              </p:nvSpPr>
              <p:spPr bwMode="auto">
                <a:xfrm>
                  <a:off x="-7938" y="5732463"/>
                  <a:ext cx="7362826" cy="433387"/>
                </a:xfrm>
                <a:custGeom>
                  <a:avLst/>
                  <a:gdLst>
                    <a:gd name="T0" fmla="*/ 2313 w 2313"/>
                    <a:gd name="T1" fmla="*/ 117 h 136"/>
                    <a:gd name="T2" fmla="*/ 1860 w 2313"/>
                    <a:gd name="T3" fmla="*/ 0 h 136"/>
                    <a:gd name="T4" fmla="*/ 0 w 2313"/>
                    <a:gd name="T5" fmla="*/ 0 h 136"/>
                    <a:gd name="T6" fmla="*/ 0 w 2313"/>
                    <a:gd name="T7" fmla="*/ 136 h 136"/>
                    <a:gd name="T8" fmla="*/ 2030 w 2313"/>
                    <a:gd name="T9" fmla="*/ 136 h 136"/>
                    <a:gd name="T10" fmla="*/ 2313 w 2313"/>
                    <a:gd name="T11" fmla="*/ 117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13" h="136">
                      <a:moveTo>
                        <a:pt x="2313" y="117"/>
                      </a:moveTo>
                      <a:cubicBezTo>
                        <a:pt x="2204" y="55"/>
                        <a:pt x="2053" y="0"/>
                        <a:pt x="186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36"/>
                        <a:pt x="0" y="136"/>
                        <a:pt x="0" y="136"/>
                      </a:cubicBezTo>
                      <a:cubicBezTo>
                        <a:pt x="2030" y="136"/>
                        <a:pt x="2030" y="136"/>
                        <a:pt x="2030" y="136"/>
                      </a:cubicBezTo>
                      <a:cubicBezTo>
                        <a:pt x="2214" y="136"/>
                        <a:pt x="2274" y="132"/>
                        <a:pt x="2313" y="117"/>
                      </a:cubicBezTo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60" name="Freeform 25"/>
                <p:cNvSpPr>
                  <a:spLocks/>
                </p:cNvSpPr>
                <p:nvPr userDrawn="1"/>
              </p:nvSpPr>
              <p:spPr bwMode="auto">
                <a:xfrm>
                  <a:off x="7354888" y="5732463"/>
                  <a:ext cx="1804987" cy="869950"/>
                </a:xfrm>
                <a:custGeom>
                  <a:avLst/>
                  <a:gdLst>
                    <a:gd name="T0" fmla="*/ 476 w 567"/>
                    <a:gd name="T1" fmla="*/ 0 h 273"/>
                    <a:gd name="T2" fmla="*/ 0 w 567"/>
                    <a:gd name="T3" fmla="*/ 117 h 273"/>
                    <a:gd name="T4" fmla="*/ 471 w 567"/>
                    <a:gd name="T5" fmla="*/ 273 h 273"/>
                    <a:gd name="T6" fmla="*/ 567 w 567"/>
                    <a:gd name="T7" fmla="*/ 273 h 273"/>
                    <a:gd name="T8" fmla="*/ 567 w 567"/>
                    <a:gd name="T9" fmla="*/ 0 h 273"/>
                    <a:gd name="T10" fmla="*/ 476 w 567"/>
                    <a:gd name="T11" fmla="*/ 0 h 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67" h="273">
                      <a:moveTo>
                        <a:pt x="476" y="0"/>
                      </a:moveTo>
                      <a:cubicBezTo>
                        <a:pt x="187" y="0"/>
                        <a:pt x="80" y="87"/>
                        <a:pt x="0" y="117"/>
                      </a:cubicBezTo>
                      <a:cubicBezTo>
                        <a:pt x="128" y="190"/>
                        <a:pt x="229" y="273"/>
                        <a:pt x="471" y="273"/>
                      </a:cubicBezTo>
                      <a:cubicBezTo>
                        <a:pt x="529" y="273"/>
                        <a:pt x="567" y="273"/>
                        <a:pt x="567" y="273"/>
                      </a:cubicBezTo>
                      <a:cubicBezTo>
                        <a:pt x="567" y="0"/>
                        <a:pt x="567" y="0"/>
                        <a:pt x="567" y="0"/>
                      </a:cubicBezTo>
                      <a:lnTo>
                        <a:pt x="47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</p:grpSp>
          <p:pic>
            <p:nvPicPr>
              <p:cNvPr id="44" name="Picture 78"/>
              <p:cNvPicPr>
                <a:picLocks noChangeAspect="1" noChangeArrowheads="1"/>
              </p:cNvPicPr>
              <p:nvPr userDrawn="1"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8169275" y="5675743"/>
                <a:ext cx="655638" cy="6556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45" name="Group 19"/>
              <p:cNvGrpSpPr/>
              <p:nvPr userDrawn="1"/>
            </p:nvGrpSpPr>
            <p:grpSpPr>
              <a:xfrm>
                <a:off x="360000" y="5807505"/>
                <a:ext cx="814388" cy="95250"/>
                <a:chOff x="3495675" y="5969000"/>
                <a:chExt cx="814388" cy="95250"/>
              </a:xfrm>
              <a:solidFill>
                <a:schemeClr val="accent1"/>
              </a:solidFill>
            </p:grpSpPr>
            <p:sp>
              <p:nvSpPr>
                <p:cNvPr id="46" name="Freeform 26"/>
                <p:cNvSpPr>
                  <a:spLocks/>
                </p:cNvSpPr>
                <p:nvPr/>
              </p:nvSpPr>
              <p:spPr bwMode="auto">
                <a:xfrm>
                  <a:off x="34956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1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1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1" y="13"/>
                        <a:pt x="21" y="13"/>
                        <a:pt x="21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7" name="Freeform 27"/>
                <p:cNvSpPr>
                  <a:spLocks/>
                </p:cNvSpPr>
                <p:nvPr/>
              </p:nvSpPr>
              <p:spPr bwMode="auto">
                <a:xfrm>
                  <a:off x="360362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8" name="Freeform 28"/>
                <p:cNvSpPr>
                  <a:spLocks/>
                </p:cNvSpPr>
                <p:nvPr/>
              </p:nvSpPr>
              <p:spPr bwMode="auto">
                <a:xfrm>
                  <a:off x="37115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9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9" name="Oval 29"/>
                <p:cNvSpPr>
                  <a:spLocks noChangeArrowheads="1"/>
                </p:cNvSpPr>
                <p:nvPr/>
              </p:nvSpPr>
              <p:spPr bwMode="auto">
                <a:xfrm>
                  <a:off x="3819525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0" name="Freeform 30"/>
                <p:cNvSpPr>
                  <a:spLocks/>
                </p:cNvSpPr>
                <p:nvPr/>
              </p:nvSpPr>
              <p:spPr bwMode="auto">
                <a:xfrm>
                  <a:off x="3851275" y="5997575"/>
                  <a:ext cx="50800" cy="66675"/>
                </a:xfrm>
                <a:custGeom>
                  <a:avLst/>
                  <a:gdLst>
                    <a:gd name="T0" fmla="*/ 16 w 16"/>
                    <a:gd name="T1" fmla="*/ 20 h 21"/>
                    <a:gd name="T2" fmla="*/ 10 w 16"/>
                    <a:gd name="T3" fmla="*/ 21 h 21"/>
                    <a:gd name="T4" fmla="*/ 0 w 16"/>
                    <a:gd name="T5" fmla="*/ 11 h 21"/>
                    <a:gd name="T6" fmla="*/ 10 w 16"/>
                    <a:gd name="T7" fmla="*/ 0 h 21"/>
                    <a:gd name="T8" fmla="*/ 16 w 16"/>
                    <a:gd name="T9" fmla="*/ 1 h 21"/>
                    <a:gd name="T10" fmla="*/ 14 w 16"/>
                    <a:gd name="T11" fmla="*/ 5 h 21"/>
                    <a:gd name="T12" fmla="*/ 11 w 16"/>
                    <a:gd name="T13" fmla="*/ 4 h 21"/>
                    <a:gd name="T14" fmla="*/ 6 w 16"/>
                    <a:gd name="T15" fmla="*/ 10 h 21"/>
                    <a:gd name="T16" fmla="*/ 11 w 16"/>
                    <a:gd name="T17" fmla="*/ 17 h 21"/>
                    <a:gd name="T18" fmla="*/ 15 w 16"/>
                    <a:gd name="T19" fmla="*/ 16 h 21"/>
                    <a:gd name="T20" fmla="*/ 16 w 16"/>
                    <a:gd name="T21" fmla="*/ 2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" h="21">
                      <a:moveTo>
                        <a:pt x="16" y="20"/>
                      </a:moveTo>
                      <a:cubicBezTo>
                        <a:pt x="14" y="21"/>
                        <a:pt x="12" y="21"/>
                        <a:pt x="10" y="21"/>
                      </a:cubicBez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4" y="0"/>
                        <a:pt x="10" y="0"/>
                      </a:cubicBezTo>
                      <a:cubicBezTo>
                        <a:pt x="12" y="0"/>
                        <a:pt x="14" y="0"/>
                        <a:pt x="16" y="1"/>
                      </a:cubicBezTo>
                      <a:cubicBezTo>
                        <a:pt x="14" y="5"/>
                        <a:pt x="14" y="5"/>
                        <a:pt x="14" y="5"/>
                      </a:cubicBezTo>
                      <a:cubicBezTo>
                        <a:pt x="13" y="4"/>
                        <a:pt x="12" y="4"/>
                        <a:pt x="11" y="4"/>
                      </a:cubicBezTo>
                      <a:cubicBezTo>
                        <a:pt x="7" y="4"/>
                        <a:pt x="6" y="6"/>
                        <a:pt x="6" y="10"/>
                      </a:cubicBezTo>
                      <a:cubicBezTo>
                        <a:pt x="6" y="15"/>
                        <a:pt x="7" y="17"/>
                        <a:pt x="11" y="17"/>
                      </a:cubicBezTo>
                      <a:cubicBezTo>
                        <a:pt x="12" y="17"/>
                        <a:pt x="14" y="17"/>
                        <a:pt x="15" y="16"/>
                      </a:cubicBezTo>
                      <a:lnTo>
                        <a:pt x="16" y="2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1" name="Freeform 31"/>
                <p:cNvSpPr>
                  <a:spLocks/>
                </p:cNvSpPr>
                <p:nvPr/>
              </p:nvSpPr>
              <p:spPr bwMode="auto">
                <a:xfrm>
                  <a:off x="3911600" y="5997575"/>
                  <a:ext cx="47625" cy="66675"/>
                </a:xfrm>
                <a:custGeom>
                  <a:avLst/>
                  <a:gdLst>
                    <a:gd name="T0" fmla="*/ 6 w 15"/>
                    <a:gd name="T1" fmla="*/ 21 h 21"/>
                    <a:gd name="T2" fmla="*/ 0 w 15"/>
                    <a:gd name="T3" fmla="*/ 20 h 21"/>
                    <a:gd name="T4" fmla="*/ 1 w 15"/>
                    <a:gd name="T5" fmla="*/ 16 h 21"/>
                    <a:gd name="T6" fmla="*/ 6 w 15"/>
                    <a:gd name="T7" fmla="*/ 17 h 21"/>
                    <a:gd name="T8" fmla="*/ 9 w 15"/>
                    <a:gd name="T9" fmla="*/ 15 h 21"/>
                    <a:gd name="T10" fmla="*/ 6 w 15"/>
                    <a:gd name="T11" fmla="*/ 12 h 21"/>
                    <a:gd name="T12" fmla="*/ 0 w 15"/>
                    <a:gd name="T13" fmla="*/ 6 h 21"/>
                    <a:gd name="T14" fmla="*/ 8 w 15"/>
                    <a:gd name="T15" fmla="*/ 0 h 21"/>
                    <a:gd name="T16" fmla="*/ 13 w 15"/>
                    <a:gd name="T17" fmla="*/ 0 h 21"/>
                    <a:gd name="T18" fmla="*/ 13 w 15"/>
                    <a:gd name="T19" fmla="*/ 4 h 21"/>
                    <a:gd name="T20" fmla="*/ 9 w 15"/>
                    <a:gd name="T21" fmla="*/ 4 h 21"/>
                    <a:gd name="T22" fmla="*/ 6 w 15"/>
                    <a:gd name="T23" fmla="*/ 6 h 21"/>
                    <a:gd name="T24" fmla="*/ 9 w 15"/>
                    <a:gd name="T25" fmla="*/ 9 h 21"/>
                    <a:gd name="T26" fmla="*/ 15 w 15"/>
                    <a:gd name="T27" fmla="*/ 14 h 21"/>
                    <a:gd name="T28" fmla="*/ 6 w 15"/>
                    <a:gd name="T29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5" h="21">
                      <a:moveTo>
                        <a:pt x="6" y="21"/>
                      </a:moveTo>
                      <a:cubicBezTo>
                        <a:pt x="4" y="21"/>
                        <a:pt x="2" y="21"/>
                        <a:pt x="0" y="20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3" y="17"/>
                        <a:pt x="5" y="17"/>
                        <a:pt x="6" y="17"/>
                      </a:cubicBezTo>
                      <a:cubicBezTo>
                        <a:pt x="8" y="17"/>
                        <a:pt x="9" y="16"/>
                        <a:pt x="9" y="15"/>
                      </a:cubicBezTo>
                      <a:cubicBezTo>
                        <a:pt x="9" y="14"/>
                        <a:pt x="8" y="13"/>
                        <a:pt x="6" y="12"/>
                      </a:cubicBezTo>
                      <a:cubicBezTo>
                        <a:pt x="3" y="11"/>
                        <a:pt x="0" y="10"/>
                        <a:pt x="0" y="6"/>
                      </a:cubicBezTo>
                      <a:cubicBezTo>
                        <a:pt x="0" y="2"/>
                        <a:pt x="3" y="0"/>
                        <a:pt x="8" y="0"/>
                      </a:cubicBezTo>
                      <a:cubicBezTo>
                        <a:pt x="10" y="0"/>
                        <a:pt x="12" y="0"/>
                        <a:pt x="13" y="0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1" y="4"/>
                        <a:pt x="10" y="4"/>
                        <a:pt x="9" y="4"/>
                      </a:cubicBezTo>
                      <a:cubicBezTo>
                        <a:pt x="6" y="4"/>
                        <a:pt x="6" y="5"/>
                        <a:pt x="6" y="6"/>
                      </a:cubicBezTo>
                      <a:cubicBezTo>
                        <a:pt x="6" y="7"/>
                        <a:pt x="7" y="8"/>
                        <a:pt x="9" y="9"/>
                      </a:cubicBezTo>
                      <a:cubicBezTo>
                        <a:pt x="13" y="10"/>
                        <a:pt x="15" y="11"/>
                        <a:pt x="15" y="14"/>
                      </a:cubicBezTo>
                      <a:cubicBezTo>
                        <a:pt x="15" y="18"/>
                        <a:pt x="11" y="21"/>
                        <a:pt x="6" y="21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2" name="Freeform 32"/>
                <p:cNvSpPr>
                  <a:spLocks noEditPoints="1"/>
                </p:cNvSpPr>
                <p:nvPr/>
              </p:nvSpPr>
              <p:spPr bwMode="auto">
                <a:xfrm>
                  <a:off x="3965575" y="5969000"/>
                  <a:ext cx="28575" cy="95250"/>
                </a:xfrm>
                <a:custGeom>
                  <a:avLst/>
                  <a:gdLst>
                    <a:gd name="T0" fmla="*/ 4 w 9"/>
                    <a:gd name="T1" fmla="*/ 30 h 30"/>
                    <a:gd name="T2" fmla="*/ 4 w 9"/>
                    <a:gd name="T3" fmla="*/ 13 h 30"/>
                    <a:gd name="T4" fmla="*/ 0 w 9"/>
                    <a:gd name="T5" fmla="*/ 13 h 30"/>
                    <a:gd name="T6" fmla="*/ 0 w 9"/>
                    <a:gd name="T7" fmla="*/ 9 h 30"/>
                    <a:gd name="T8" fmla="*/ 9 w 9"/>
                    <a:gd name="T9" fmla="*/ 9 h 30"/>
                    <a:gd name="T10" fmla="*/ 9 w 9"/>
                    <a:gd name="T11" fmla="*/ 30 h 30"/>
                    <a:gd name="T12" fmla="*/ 4 w 9"/>
                    <a:gd name="T13" fmla="*/ 30 h 30"/>
                    <a:gd name="T14" fmla="*/ 6 w 9"/>
                    <a:gd name="T15" fmla="*/ 6 h 30"/>
                    <a:gd name="T16" fmla="*/ 3 w 9"/>
                    <a:gd name="T17" fmla="*/ 3 h 30"/>
                    <a:gd name="T18" fmla="*/ 6 w 9"/>
                    <a:gd name="T19" fmla="*/ 0 h 30"/>
                    <a:gd name="T20" fmla="*/ 9 w 9"/>
                    <a:gd name="T21" fmla="*/ 3 h 30"/>
                    <a:gd name="T22" fmla="*/ 6 w 9"/>
                    <a:gd name="T23" fmla="*/ 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9" h="30">
                      <a:moveTo>
                        <a:pt x="4" y="30"/>
                      </a:move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9" y="9"/>
                        <a:pt x="9" y="9"/>
                        <a:pt x="9" y="9"/>
                      </a:cubicBezTo>
                      <a:cubicBezTo>
                        <a:pt x="9" y="30"/>
                        <a:pt x="9" y="30"/>
                        <a:pt x="9" y="30"/>
                      </a:cubicBezTo>
                      <a:lnTo>
                        <a:pt x="4" y="30"/>
                      </a:lnTo>
                      <a:close/>
                      <a:moveTo>
                        <a:pt x="6" y="6"/>
                      </a:moveTo>
                      <a:cubicBezTo>
                        <a:pt x="4" y="6"/>
                        <a:pt x="3" y="5"/>
                        <a:pt x="3" y="3"/>
                      </a:cubicBezTo>
                      <a:cubicBezTo>
                        <a:pt x="3" y="1"/>
                        <a:pt x="4" y="0"/>
                        <a:pt x="6" y="0"/>
                      </a:cubicBezTo>
                      <a:cubicBezTo>
                        <a:pt x="8" y="0"/>
                        <a:pt x="9" y="1"/>
                        <a:pt x="9" y="3"/>
                      </a:cubicBezTo>
                      <a:cubicBezTo>
                        <a:pt x="9" y="5"/>
                        <a:pt x="8" y="6"/>
                        <a:pt x="6" y="6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3" name="Freeform 33"/>
                <p:cNvSpPr>
                  <a:spLocks/>
                </p:cNvSpPr>
                <p:nvPr/>
              </p:nvSpPr>
              <p:spPr bwMode="auto">
                <a:xfrm>
                  <a:off x="4013200" y="5997575"/>
                  <a:ext cx="39687" cy="66675"/>
                </a:xfrm>
                <a:custGeom>
                  <a:avLst/>
                  <a:gdLst>
                    <a:gd name="T0" fmla="*/ 11 w 12"/>
                    <a:gd name="T1" fmla="*/ 5 h 21"/>
                    <a:gd name="T2" fmla="*/ 9 w 12"/>
                    <a:gd name="T3" fmla="*/ 5 h 21"/>
                    <a:gd name="T4" fmla="*/ 5 w 12"/>
                    <a:gd name="T5" fmla="*/ 8 h 21"/>
                    <a:gd name="T6" fmla="*/ 5 w 12"/>
                    <a:gd name="T7" fmla="*/ 21 h 21"/>
                    <a:gd name="T8" fmla="*/ 0 w 12"/>
                    <a:gd name="T9" fmla="*/ 21 h 21"/>
                    <a:gd name="T10" fmla="*/ 0 w 12"/>
                    <a:gd name="T11" fmla="*/ 0 h 21"/>
                    <a:gd name="T12" fmla="*/ 4 w 12"/>
                    <a:gd name="T13" fmla="*/ 0 h 21"/>
                    <a:gd name="T14" fmla="*/ 4 w 12"/>
                    <a:gd name="T15" fmla="*/ 4 h 21"/>
                    <a:gd name="T16" fmla="*/ 10 w 12"/>
                    <a:gd name="T17" fmla="*/ 0 h 21"/>
                    <a:gd name="T18" fmla="*/ 12 w 12"/>
                    <a:gd name="T19" fmla="*/ 0 h 21"/>
                    <a:gd name="T20" fmla="*/ 11 w 12"/>
                    <a:gd name="T21" fmla="*/ 5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" h="21">
                      <a:moveTo>
                        <a:pt x="11" y="5"/>
                      </a:moveTo>
                      <a:cubicBezTo>
                        <a:pt x="11" y="5"/>
                        <a:pt x="10" y="5"/>
                        <a:pt x="9" y="5"/>
                      </a:cubicBezTo>
                      <a:cubicBezTo>
                        <a:pt x="8" y="5"/>
                        <a:pt x="7" y="6"/>
                        <a:pt x="5" y="8"/>
                      </a:cubicBezTo>
                      <a:cubicBezTo>
                        <a:pt x="5" y="21"/>
                        <a:pt x="5" y="21"/>
                        <a:pt x="5" y="21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6" y="1"/>
                        <a:pt x="8" y="0"/>
                        <a:pt x="10" y="0"/>
                      </a:cubicBezTo>
                      <a:cubicBezTo>
                        <a:pt x="11" y="0"/>
                        <a:pt x="11" y="0"/>
                        <a:pt x="12" y="0"/>
                      </a:cubicBezTo>
                      <a:lnTo>
                        <a:pt x="11" y="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4" name="Freeform 34"/>
                <p:cNvSpPr>
                  <a:spLocks noEditPoints="1"/>
                </p:cNvSpPr>
                <p:nvPr/>
              </p:nvSpPr>
              <p:spPr bwMode="auto">
                <a:xfrm>
                  <a:off x="4062413" y="5997575"/>
                  <a:ext cx="66675" cy="66675"/>
                </a:xfrm>
                <a:custGeom>
                  <a:avLst/>
                  <a:gdLst>
                    <a:gd name="T0" fmla="*/ 10 w 21"/>
                    <a:gd name="T1" fmla="*/ 21 h 21"/>
                    <a:gd name="T2" fmla="*/ 0 w 21"/>
                    <a:gd name="T3" fmla="*/ 11 h 21"/>
                    <a:gd name="T4" fmla="*/ 10 w 21"/>
                    <a:gd name="T5" fmla="*/ 0 h 21"/>
                    <a:gd name="T6" fmla="*/ 21 w 21"/>
                    <a:gd name="T7" fmla="*/ 10 h 21"/>
                    <a:gd name="T8" fmla="*/ 10 w 21"/>
                    <a:gd name="T9" fmla="*/ 21 h 21"/>
                    <a:gd name="T10" fmla="*/ 10 w 21"/>
                    <a:gd name="T11" fmla="*/ 4 h 21"/>
                    <a:gd name="T12" fmla="*/ 5 w 21"/>
                    <a:gd name="T13" fmla="*/ 10 h 21"/>
                    <a:gd name="T14" fmla="*/ 10 w 21"/>
                    <a:gd name="T15" fmla="*/ 17 h 21"/>
                    <a:gd name="T16" fmla="*/ 15 w 21"/>
                    <a:gd name="T17" fmla="*/ 11 h 21"/>
                    <a:gd name="T18" fmla="*/ 10 w 21"/>
                    <a:gd name="T19" fmla="*/ 4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" h="21">
                      <a:moveTo>
                        <a:pt x="10" y="21"/>
                      </a:move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3" y="0"/>
                        <a:pt x="10" y="0"/>
                      </a:cubicBezTo>
                      <a:cubicBezTo>
                        <a:pt x="17" y="0"/>
                        <a:pt x="21" y="4"/>
                        <a:pt x="21" y="10"/>
                      </a:cubicBezTo>
                      <a:cubicBezTo>
                        <a:pt x="21" y="17"/>
                        <a:pt x="17" y="21"/>
                        <a:pt x="10" y="21"/>
                      </a:cubicBezTo>
                      <a:moveTo>
                        <a:pt x="10" y="4"/>
                      </a:moveTo>
                      <a:cubicBezTo>
                        <a:pt x="7" y="4"/>
                        <a:pt x="5" y="7"/>
                        <a:pt x="5" y="10"/>
                      </a:cubicBezTo>
                      <a:cubicBezTo>
                        <a:pt x="5" y="14"/>
                        <a:pt x="6" y="17"/>
                        <a:pt x="10" y="17"/>
                      </a:cubicBezTo>
                      <a:cubicBezTo>
                        <a:pt x="14" y="17"/>
                        <a:pt x="15" y="14"/>
                        <a:pt x="15" y="11"/>
                      </a:cubicBezTo>
                      <a:cubicBezTo>
                        <a:pt x="15" y="6"/>
                        <a:pt x="14" y="4"/>
                        <a:pt x="10" y="4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5" name="Oval 35"/>
                <p:cNvSpPr>
                  <a:spLocks noChangeArrowheads="1"/>
                </p:cNvSpPr>
                <p:nvPr/>
              </p:nvSpPr>
              <p:spPr bwMode="auto">
                <a:xfrm>
                  <a:off x="4141788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6" name="Freeform 36"/>
                <p:cNvSpPr>
                  <a:spLocks noEditPoints="1"/>
                </p:cNvSpPr>
                <p:nvPr/>
              </p:nvSpPr>
              <p:spPr bwMode="auto">
                <a:xfrm>
                  <a:off x="41767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3 w 18"/>
                    <a:gd name="T3" fmla="*/ 19 h 21"/>
                    <a:gd name="T4" fmla="*/ 7 w 18"/>
                    <a:gd name="T5" fmla="*/ 21 h 21"/>
                    <a:gd name="T6" fmla="*/ 0 w 18"/>
                    <a:gd name="T7" fmla="*/ 15 h 21"/>
                    <a:gd name="T8" fmla="*/ 10 w 18"/>
                    <a:gd name="T9" fmla="*/ 8 h 21"/>
                    <a:gd name="T10" fmla="*/ 13 w 18"/>
                    <a:gd name="T11" fmla="*/ 8 h 21"/>
                    <a:gd name="T12" fmla="*/ 13 w 18"/>
                    <a:gd name="T13" fmla="*/ 7 h 21"/>
                    <a:gd name="T14" fmla="*/ 8 w 18"/>
                    <a:gd name="T15" fmla="*/ 4 h 21"/>
                    <a:gd name="T16" fmla="*/ 2 w 18"/>
                    <a:gd name="T17" fmla="*/ 5 h 21"/>
                    <a:gd name="T18" fmla="*/ 2 w 18"/>
                    <a:gd name="T19" fmla="*/ 1 h 21"/>
                    <a:gd name="T20" fmla="*/ 9 w 18"/>
                    <a:gd name="T21" fmla="*/ 0 h 21"/>
                    <a:gd name="T22" fmla="*/ 18 w 18"/>
                    <a:gd name="T23" fmla="*/ 7 h 21"/>
                    <a:gd name="T24" fmla="*/ 18 w 18"/>
                    <a:gd name="T25" fmla="*/ 21 h 21"/>
                    <a:gd name="T26" fmla="*/ 14 w 18"/>
                    <a:gd name="T27" fmla="*/ 21 h 21"/>
                    <a:gd name="T28" fmla="*/ 13 w 18"/>
                    <a:gd name="T29" fmla="*/ 12 h 21"/>
                    <a:gd name="T30" fmla="*/ 10 w 18"/>
                    <a:gd name="T31" fmla="*/ 12 h 21"/>
                    <a:gd name="T32" fmla="*/ 5 w 18"/>
                    <a:gd name="T33" fmla="*/ 15 h 21"/>
                    <a:gd name="T34" fmla="*/ 8 w 18"/>
                    <a:gd name="T35" fmla="*/ 17 h 21"/>
                    <a:gd name="T36" fmla="*/ 13 w 18"/>
                    <a:gd name="T37" fmla="*/ 15 h 21"/>
                    <a:gd name="T38" fmla="*/ 13 w 18"/>
                    <a:gd name="T39" fmla="*/ 12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3" y="21"/>
                        <a:pt x="0" y="19"/>
                        <a:pt x="0" y="15"/>
                      </a:cubicBezTo>
                      <a:cubicBezTo>
                        <a:pt x="0" y="10"/>
                        <a:pt x="4" y="8"/>
                        <a:pt x="10" y="8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3" y="7"/>
                        <a:pt x="13" y="7"/>
                        <a:pt x="13" y="7"/>
                      </a:cubicBezTo>
                      <a:cubicBezTo>
                        <a:pt x="13" y="5"/>
                        <a:pt x="12" y="4"/>
                        <a:pt x="8" y="4"/>
                      </a:cubicBezTo>
                      <a:cubicBezTo>
                        <a:pt x="6" y="4"/>
                        <a:pt x="4" y="4"/>
                        <a:pt x="2" y="5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4" y="0"/>
                        <a:pt x="6" y="0"/>
                        <a:pt x="9" y="0"/>
                      </a:cubicBezTo>
                      <a:cubicBezTo>
                        <a:pt x="15" y="0"/>
                        <a:pt x="18" y="2"/>
                        <a:pt x="18" y="7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  <a:moveTo>
                        <a:pt x="13" y="12"/>
                      </a:moveTo>
                      <a:cubicBezTo>
                        <a:pt x="10" y="12"/>
                        <a:pt x="10" y="12"/>
                        <a:pt x="10" y="12"/>
                      </a:cubicBezTo>
                      <a:cubicBezTo>
                        <a:pt x="7" y="12"/>
                        <a:pt x="5" y="13"/>
                        <a:pt x="5" y="15"/>
                      </a:cubicBezTo>
                      <a:cubicBezTo>
                        <a:pt x="5" y="16"/>
                        <a:pt x="6" y="17"/>
                        <a:pt x="8" y="17"/>
                      </a:cubicBezTo>
                      <a:cubicBezTo>
                        <a:pt x="10" y="17"/>
                        <a:pt x="11" y="17"/>
                        <a:pt x="13" y="15"/>
                      </a:cubicBezTo>
                      <a:lnTo>
                        <a:pt x="13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7" name="Freeform 37"/>
                <p:cNvSpPr>
                  <a:spLocks/>
                </p:cNvSpPr>
                <p:nvPr/>
              </p:nvSpPr>
              <p:spPr bwMode="auto">
                <a:xfrm>
                  <a:off x="42529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4 w 18"/>
                    <a:gd name="T3" fmla="*/ 18 h 21"/>
                    <a:gd name="T4" fmla="*/ 7 w 18"/>
                    <a:gd name="T5" fmla="*/ 21 h 21"/>
                    <a:gd name="T6" fmla="*/ 0 w 18"/>
                    <a:gd name="T7" fmla="*/ 13 h 21"/>
                    <a:gd name="T8" fmla="*/ 0 w 18"/>
                    <a:gd name="T9" fmla="*/ 0 h 21"/>
                    <a:gd name="T10" fmla="*/ 5 w 18"/>
                    <a:gd name="T11" fmla="*/ 0 h 21"/>
                    <a:gd name="T12" fmla="*/ 5 w 18"/>
                    <a:gd name="T13" fmla="*/ 12 h 21"/>
                    <a:gd name="T14" fmla="*/ 8 w 18"/>
                    <a:gd name="T15" fmla="*/ 17 h 21"/>
                    <a:gd name="T16" fmla="*/ 13 w 18"/>
                    <a:gd name="T17" fmla="*/ 14 h 21"/>
                    <a:gd name="T18" fmla="*/ 13 w 18"/>
                    <a:gd name="T19" fmla="*/ 0 h 21"/>
                    <a:gd name="T20" fmla="*/ 18 w 18"/>
                    <a:gd name="T21" fmla="*/ 0 h 21"/>
                    <a:gd name="T22" fmla="*/ 18 w 18"/>
                    <a:gd name="T23" fmla="*/ 21 h 21"/>
                    <a:gd name="T24" fmla="*/ 14 w 18"/>
                    <a:gd name="T25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4" y="18"/>
                        <a:pt x="14" y="18"/>
                        <a:pt x="14" y="18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2" y="21"/>
                        <a:pt x="0" y="18"/>
                        <a:pt x="0" y="13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5" y="15"/>
                        <a:pt x="6" y="17"/>
                        <a:pt x="8" y="17"/>
                      </a:cubicBezTo>
                      <a:cubicBezTo>
                        <a:pt x="10" y="17"/>
                        <a:pt x="11" y="16"/>
                        <a:pt x="13" y="14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</p:grpSp>
        </p:grpSp>
        <p:grpSp>
          <p:nvGrpSpPr>
            <p:cNvPr id="30" name="Group 66"/>
            <p:cNvGrpSpPr>
              <a:grpSpLocks/>
            </p:cNvGrpSpPr>
            <p:nvPr userDrawn="1"/>
          </p:nvGrpSpPr>
          <p:grpSpPr bwMode="auto">
            <a:xfrm>
              <a:off x="-26988" y="357188"/>
              <a:ext cx="9178926" cy="2571750"/>
              <a:chOff x="-17463" y="357188"/>
              <a:chExt cx="9186863" cy="2571750"/>
            </a:xfrm>
          </p:grpSpPr>
          <p:sp>
            <p:nvSpPr>
              <p:cNvPr id="31" name="Freeform 17"/>
              <p:cNvSpPr>
                <a:spLocks/>
              </p:cNvSpPr>
              <p:nvPr userDrawn="1"/>
            </p:nvSpPr>
            <p:spPr bwMode="auto">
              <a:xfrm>
                <a:off x="-17463" y="1971675"/>
                <a:ext cx="9186863" cy="957263"/>
              </a:xfrm>
              <a:custGeom>
                <a:avLst/>
                <a:gdLst>
                  <a:gd name="T0" fmla="*/ 0 w 2880"/>
                  <a:gd name="T1" fmla="*/ 0 h 300"/>
                  <a:gd name="T2" fmla="*/ 372 w 2880"/>
                  <a:gd name="T3" fmla="*/ 0 h 300"/>
                  <a:gd name="T4" fmla="*/ 890 w 2880"/>
                  <a:gd name="T5" fmla="*/ 171 h 300"/>
                  <a:gd name="T6" fmla="*/ 1389 w 2880"/>
                  <a:gd name="T7" fmla="*/ 300 h 300"/>
                  <a:gd name="T8" fmla="*/ 2880 w 2880"/>
                  <a:gd name="T9" fmla="*/ 30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300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1"/>
                      <a:pt x="890" y="171"/>
                    </a:cubicBezTo>
                    <a:cubicBezTo>
                      <a:pt x="1011" y="240"/>
                      <a:pt x="1176" y="300"/>
                      <a:pt x="1389" y="300"/>
                    </a:cubicBezTo>
                    <a:cubicBezTo>
                      <a:pt x="2880" y="300"/>
                      <a:pt x="2880" y="300"/>
                      <a:pt x="2880" y="30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2" name="Freeform 18"/>
              <p:cNvSpPr>
                <a:spLocks/>
              </p:cNvSpPr>
              <p:nvPr userDrawn="1"/>
            </p:nvSpPr>
            <p:spPr bwMode="auto">
              <a:xfrm>
                <a:off x="-17463" y="2449513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1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1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3" name="Freeform 19"/>
              <p:cNvSpPr>
                <a:spLocks/>
              </p:cNvSpPr>
              <p:nvPr userDrawn="1"/>
            </p:nvSpPr>
            <p:spPr bwMode="auto">
              <a:xfrm>
                <a:off x="-17463" y="1655763"/>
                <a:ext cx="9186863" cy="954087"/>
              </a:xfrm>
              <a:custGeom>
                <a:avLst/>
                <a:gdLst>
                  <a:gd name="T0" fmla="*/ 0 w 2880"/>
                  <a:gd name="T1" fmla="*/ 0 h 299"/>
                  <a:gd name="T2" fmla="*/ 372 w 2880"/>
                  <a:gd name="T3" fmla="*/ 0 h 299"/>
                  <a:gd name="T4" fmla="*/ 890 w 2880"/>
                  <a:gd name="T5" fmla="*/ 170 h 299"/>
                  <a:gd name="T6" fmla="*/ 1389 w 2880"/>
                  <a:gd name="T7" fmla="*/ 299 h 299"/>
                  <a:gd name="T8" fmla="*/ 2880 w 2880"/>
                  <a:gd name="T9" fmla="*/ 299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0"/>
                      <a:pt x="890" y="170"/>
                    </a:cubicBezTo>
                    <a:cubicBezTo>
                      <a:pt x="1011" y="239"/>
                      <a:pt x="1176" y="299"/>
                      <a:pt x="1389" y="299"/>
                    </a:cubicBezTo>
                    <a:cubicBezTo>
                      <a:pt x="2880" y="299"/>
                      <a:pt x="2880" y="299"/>
                      <a:pt x="2880" y="299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4" name="Freeform 20"/>
              <p:cNvSpPr>
                <a:spLocks/>
              </p:cNvSpPr>
              <p:nvPr userDrawn="1"/>
            </p:nvSpPr>
            <p:spPr bwMode="auto">
              <a:xfrm>
                <a:off x="-17463" y="2130425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1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1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5" name="Freeform 21"/>
              <p:cNvSpPr>
                <a:spLocks/>
              </p:cNvSpPr>
              <p:nvPr userDrawn="1"/>
            </p:nvSpPr>
            <p:spPr bwMode="auto">
              <a:xfrm>
                <a:off x="-17463" y="1336675"/>
                <a:ext cx="9186863" cy="954088"/>
              </a:xfrm>
              <a:custGeom>
                <a:avLst/>
                <a:gdLst>
                  <a:gd name="T0" fmla="*/ 0 w 2880"/>
                  <a:gd name="T1" fmla="*/ 0 h 299"/>
                  <a:gd name="T2" fmla="*/ 372 w 2880"/>
                  <a:gd name="T3" fmla="*/ 0 h 299"/>
                  <a:gd name="T4" fmla="*/ 890 w 2880"/>
                  <a:gd name="T5" fmla="*/ 171 h 299"/>
                  <a:gd name="T6" fmla="*/ 1389 w 2880"/>
                  <a:gd name="T7" fmla="*/ 299 h 299"/>
                  <a:gd name="T8" fmla="*/ 2880 w 2880"/>
                  <a:gd name="T9" fmla="*/ 299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0"/>
                      <a:pt x="890" y="171"/>
                    </a:cubicBezTo>
                    <a:cubicBezTo>
                      <a:pt x="1011" y="239"/>
                      <a:pt x="1176" y="299"/>
                      <a:pt x="1389" y="299"/>
                    </a:cubicBezTo>
                    <a:cubicBezTo>
                      <a:pt x="2880" y="299"/>
                      <a:pt x="2880" y="299"/>
                      <a:pt x="2880" y="299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6" name="Freeform 22"/>
              <p:cNvSpPr>
                <a:spLocks/>
              </p:cNvSpPr>
              <p:nvPr userDrawn="1"/>
            </p:nvSpPr>
            <p:spPr bwMode="auto">
              <a:xfrm>
                <a:off x="-17463" y="1811338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2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2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7" name="Freeform 23"/>
              <p:cNvSpPr>
                <a:spLocks/>
              </p:cNvSpPr>
              <p:nvPr userDrawn="1"/>
            </p:nvSpPr>
            <p:spPr bwMode="auto">
              <a:xfrm>
                <a:off x="-17463" y="357188"/>
                <a:ext cx="9186863" cy="957262"/>
              </a:xfrm>
              <a:custGeom>
                <a:avLst/>
                <a:gdLst>
                  <a:gd name="T0" fmla="*/ 2880 w 2880"/>
                  <a:gd name="T1" fmla="*/ 300 h 300"/>
                  <a:gd name="T2" fmla="*/ 2501 w 2880"/>
                  <a:gd name="T3" fmla="*/ 300 h 300"/>
                  <a:gd name="T4" fmla="*/ 1984 w 2880"/>
                  <a:gd name="T5" fmla="*/ 129 h 300"/>
                  <a:gd name="T6" fmla="*/ 1485 w 2880"/>
                  <a:gd name="T7" fmla="*/ 0 h 300"/>
                  <a:gd name="T8" fmla="*/ 0 w 2880"/>
                  <a:gd name="T9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300">
                    <a:moveTo>
                      <a:pt x="2880" y="300"/>
                    </a:moveTo>
                    <a:cubicBezTo>
                      <a:pt x="2880" y="300"/>
                      <a:pt x="2565" y="300"/>
                      <a:pt x="2501" y="300"/>
                    </a:cubicBezTo>
                    <a:cubicBezTo>
                      <a:pt x="2236" y="300"/>
                      <a:pt x="2124" y="209"/>
                      <a:pt x="1984" y="129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8" name="Freeform 24"/>
              <p:cNvSpPr>
                <a:spLocks/>
              </p:cNvSpPr>
              <p:nvPr userDrawn="1"/>
            </p:nvSpPr>
            <p:spPr bwMode="auto">
              <a:xfrm>
                <a:off x="-17463" y="357188"/>
                <a:ext cx="9186863" cy="477837"/>
              </a:xfrm>
              <a:custGeom>
                <a:avLst/>
                <a:gdLst>
                  <a:gd name="T0" fmla="*/ 0 w 2880"/>
                  <a:gd name="T1" fmla="*/ 150 h 150"/>
                  <a:gd name="T2" fmla="*/ 1672 w 2880"/>
                  <a:gd name="T3" fmla="*/ 150 h 150"/>
                  <a:gd name="T4" fmla="*/ 1984 w 2880"/>
                  <a:gd name="T5" fmla="*/ 129 h 150"/>
                  <a:gd name="T6" fmla="*/ 2507 w 2880"/>
                  <a:gd name="T7" fmla="*/ 0 h 150"/>
                  <a:gd name="T8" fmla="*/ 2880 w 2880"/>
                  <a:gd name="T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0" y="150"/>
                    </a:moveTo>
                    <a:cubicBezTo>
                      <a:pt x="1672" y="150"/>
                      <a:pt x="1672" y="150"/>
                      <a:pt x="1672" y="150"/>
                    </a:cubicBezTo>
                    <a:cubicBezTo>
                      <a:pt x="1875" y="150"/>
                      <a:pt x="1941" y="145"/>
                      <a:pt x="1984" y="129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9" name="Freeform 25"/>
              <p:cNvSpPr>
                <a:spLocks/>
              </p:cNvSpPr>
              <p:nvPr userDrawn="1"/>
            </p:nvSpPr>
            <p:spPr bwMode="auto">
              <a:xfrm>
                <a:off x="-17463" y="676275"/>
                <a:ext cx="9186863" cy="954088"/>
              </a:xfrm>
              <a:custGeom>
                <a:avLst/>
                <a:gdLst>
                  <a:gd name="T0" fmla="*/ 2880 w 2880"/>
                  <a:gd name="T1" fmla="*/ 299 h 299"/>
                  <a:gd name="T2" fmla="*/ 2501 w 2880"/>
                  <a:gd name="T3" fmla="*/ 299 h 299"/>
                  <a:gd name="T4" fmla="*/ 1984 w 2880"/>
                  <a:gd name="T5" fmla="*/ 129 h 299"/>
                  <a:gd name="T6" fmla="*/ 1485 w 2880"/>
                  <a:gd name="T7" fmla="*/ 0 h 299"/>
                  <a:gd name="T8" fmla="*/ 0 w 2880"/>
                  <a:gd name="T9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2880" y="299"/>
                    </a:moveTo>
                    <a:cubicBezTo>
                      <a:pt x="2880" y="299"/>
                      <a:pt x="2565" y="299"/>
                      <a:pt x="2501" y="299"/>
                    </a:cubicBezTo>
                    <a:cubicBezTo>
                      <a:pt x="2236" y="299"/>
                      <a:pt x="2124" y="209"/>
                      <a:pt x="1984" y="129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0" name="Freeform 26"/>
              <p:cNvSpPr>
                <a:spLocks/>
              </p:cNvSpPr>
              <p:nvPr userDrawn="1"/>
            </p:nvSpPr>
            <p:spPr bwMode="auto">
              <a:xfrm>
                <a:off x="-17463" y="676275"/>
                <a:ext cx="9186863" cy="477838"/>
              </a:xfrm>
              <a:custGeom>
                <a:avLst/>
                <a:gdLst>
                  <a:gd name="T0" fmla="*/ 0 w 2880"/>
                  <a:gd name="T1" fmla="*/ 150 h 150"/>
                  <a:gd name="T2" fmla="*/ 1672 w 2880"/>
                  <a:gd name="T3" fmla="*/ 150 h 150"/>
                  <a:gd name="T4" fmla="*/ 1984 w 2880"/>
                  <a:gd name="T5" fmla="*/ 129 h 150"/>
                  <a:gd name="T6" fmla="*/ 2507 w 2880"/>
                  <a:gd name="T7" fmla="*/ 0 h 150"/>
                  <a:gd name="T8" fmla="*/ 2880 w 2880"/>
                  <a:gd name="T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0" y="150"/>
                    </a:moveTo>
                    <a:cubicBezTo>
                      <a:pt x="1672" y="150"/>
                      <a:pt x="1672" y="150"/>
                      <a:pt x="1672" y="150"/>
                    </a:cubicBezTo>
                    <a:cubicBezTo>
                      <a:pt x="1875" y="150"/>
                      <a:pt x="1941" y="145"/>
                      <a:pt x="1984" y="129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1" name="Freeform 27"/>
              <p:cNvSpPr>
                <a:spLocks/>
              </p:cNvSpPr>
              <p:nvPr userDrawn="1"/>
            </p:nvSpPr>
            <p:spPr bwMode="auto">
              <a:xfrm>
                <a:off x="-17463" y="995363"/>
                <a:ext cx="9186863" cy="954087"/>
              </a:xfrm>
              <a:custGeom>
                <a:avLst/>
                <a:gdLst>
                  <a:gd name="T0" fmla="*/ 2880 w 2880"/>
                  <a:gd name="T1" fmla="*/ 299 h 299"/>
                  <a:gd name="T2" fmla="*/ 2501 w 2880"/>
                  <a:gd name="T3" fmla="*/ 299 h 299"/>
                  <a:gd name="T4" fmla="*/ 1984 w 2880"/>
                  <a:gd name="T5" fmla="*/ 128 h 299"/>
                  <a:gd name="T6" fmla="*/ 1485 w 2880"/>
                  <a:gd name="T7" fmla="*/ 0 h 299"/>
                  <a:gd name="T8" fmla="*/ 0 w 2880"/>
                  <a:gd name="T9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2880" y="299"/>
                    </a:moveTo>
                    <a:cubicBezTo>
                      <a:pt x="2880" y="299"/>
                      <a:pt x="2565" y="299"/>
                      <a:pt x="2501" y="299"/>
                    </a:cubicBezTo>
                    <a:cubicBezTo>
                      <a:pt x="2236" y="299"/>
                      <a:pt x="2124" y="209"/>
                      <a:pt x="1984" y="128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2" name="Freeform 28"/>
              <p:cNvSpPr>
                <a:spLocks/>
              </p:cNvSpPr>
              <p:nvPr userDrawn="1"/>
            </p:nvSpPr>
            <p:spPr bwMode="auto">
              <a:xfrm>
                <a:off x="-17463" y="995363"/>
                <a:ext cx="9186863" cy="474662"/>
              </a:xfrm>
              <a:custGeom>
                <a:avLst/>
                <a:gdLst>
                  <a:gd name="T0" fmla="*/ 0 w 2880"/>
                  <a:gd name="T1" fmla="*/ 149 h 149"/>
                  <a:gd name="T2" fmla="*/ 1672 w 2880"/>
                  <a:gd name="T3" fmla="*/ 149 h 149"/>
                  <a:gd name="T4" fmla="*/ 1984 w 2880"/>
                  <a:gd name="T5" fmla="*/ 128 h 149"/>
                  <a:gd name="T6" fmla="*/ 2507 w 2880"/>
                  <a:gd name="T7" fmla="*/ 0 h 149"/>
                  <a:gd name="T8" fmla="*/ 2880 w 2880"/>
                  <a:gd name="T9" fmla="*/ 0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49">
                    <a:moveTo>
                      <a:pt x="0" y="149"/>
                    </a:moveTo>
                    <a:cubicBezTo>
                      <a:pt x="1672" y="149"/>
                      <a:pt x="1672" y="149"/>
                      <a:pt x="1672" y="149"/>
                    </a:cubicBezTo>
                    <a:cubicBezTo>
                      <a:pt x="1875" y="149"/>
                      <a:pt x="1941" y="145"/>
                      <a:pt x="1984" y="128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4440" y="3122613"/>
            <a:ext cx="8467494" cy="1080000"/>
          </a:xfrm>
        </p:spPr>
        <p:txBody>
          <a:bodyPr anchor="b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AU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4440" y="4257092"/>
            <a:ext cx="8475710" cy="360040"/>
          </a:xfrm>
        </p:spPr>
        <p:txBody>
          <a:bodyPr>
            <a:normAutofit/>
          </a:bodyPr>
          <a:lstStyle>
            <a:lvl1pPr marL="0" indent="0" algn="l">
              <a:buNone/>
              <a:defRPr sz="22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AU" dirty="0"/>
          </a:p>
        </p:txBody>
      </p:sp>
      <p:sp>
        <p:nvSpPr>
          <p:cNvPr id="27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360000" y="5625959"/>
            <a:ext cx="4752000" cy="144000"/>
          </a:xfrm>
        </p:spPr>
        <p:txBody>
          <a:bodyPr anchor="ctr">
            <a:noAutofit/>
          </a:bodyPr>
          <a:lstStyle>
            <a:lvl1pPr>
              <a:buFontTx/>
              <a:buNone/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76304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Himawari workshop 1-2 September 2016</a:t>
            </a:r>
            <a:endParaRPr lang="en-AU"/>
          </a:p>
        </p:txBody>
      </p:sp>
      <p:sp>
        <p:nvSpPr>
          <p:cNvPr id="10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09613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AU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360000"/>
          <a:lstStyle>
            <a:lvl1pPr>
              <a:defRPr sz="2400"/>
            </a:lvl1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Himawari workshop 1-2 September 2016</a:t>
            </a:r>
            <a:endParaRPr lang="en-AU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46466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Himawari workshop 1-2 September 2016</a:t>
            </a:r>
            <a:endParaRPr lang="en-AU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363" y="270000"/>
            <a:ext cx="8460000" cy="8532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3200" b="1">
                <a:solidFill>
                  <a:schemeClr val="accent2"/>
                </a:solidFill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 smtClean="0"/>
              <a:t>Click to edit Master title style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98312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8775" y="1268413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550" y="1268413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Himawari workshop 1-2 September 2016</a:t>
            </a:r>
            <a:endParaRPr lang="en-AU"/>
          </a:p>
        </p:txBody>
      </p:sp>
      <p:sp>
        <p:nvSpPr>
          <p:cNvPr id="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04712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Himawari workshop 1-2 September 2016</a:t>
            </a:r>
            <a:endParaRPr lang="en-AU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96000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9525" y="6051550"/>
            <a:ext cx="9169400" cy="849313"/>
            <a:chOff x="-9525" y="6051550"/>
            <a:chExt cx="9169400" cy="849313"/>
          </a:xfrm>
        </p:grpSpPr>
        <p:sp>
          <p:nvSpPr>
            <p:cNvPr id="8" name="AutoShape 4"/>
            <p:cNvSpPr>
              <a:spLocks noChangeAspect="1" noChangeArrowheads="1" noTextEdit="1"/>
            </p:cNvSpPr>
            <p:nvPr userDrawn="1"/>
          </p:nvSpPr>
          <p:spPr bwMode="auto">
            <a:xfrm>
              <a:off x="-7938" y="6056313"/>
              <a:ext cx="9161463" cy="80168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9" name="Rectangle 6"/>
            <p:cNvSpPr>
              <a:spLocks noChangeArrowheads="1"/>
            </p:cNvSpPr>
            <p:nvPr userDrawn="1"/>
          </p:nvSpPr>
          <p:spPr bwMode="auto">
            <a:xfrm>
              <a:off x="1588" y="6367463"/>
              <a:ext cx="9142412" cy="49053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0" name="Rectangle 7"/>
            <p:cNvSpPr>
              <a:spLocks noChangeArrowheads="1"/>
            </p:cNvSpPr>
            <p:nvPr userDrawn="1"/>
          </p:nvSpPr>
          <p:spPr bwMode="auto">
            <a:xfrm>
              <a:off x="1588" y="6367463"/>
              <a:ext cx="9142412" cy="49053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1588" y="6065837"/>
              <a:ext cx="9142412" cy="690562"/>
            </a:xfrm>
            <a:custGeom>
              <a:avLst/>
              <a:gdLst>
                <a:gd name="T0" fmla="*/ 2880 w 2880"/>
                <a:gd name="T1" fmla="*/ 14 h 217"/>
                <a:gd name="T2" fmla="*/ 2817 w 2880"/>
                <a:gd name="T3" fmla="*/ 14 h 217"/>
                <a:gd name="T4" fmla="*/ 2486 w 2880"/>
                <a:gd name="T5" fmla="*/ 95 h 217"/>
                <a:gd name="T6" fmla="*/ 2486 w 2880"/>
                <a:gd name="T7" fmla="*/ 95 h 217"/>
                <a:gd name="T8" fmla="*/ 2880 w 2880"/>
                <a:gd name="T9" fmla="*/ 95 h 217"/>
                <a:gd name="T10" fmla="*/ 2880 w 2880"/>
                <a:gd name="T11" fmla="*/ 217 h 217"/>
                <a:gd name="T12" fmla="*/ 2880 w 2880"/>
                <a:gd name="T13" fmla="*/ 217 h 217"/>
                <a:gd name="T14" fmla="*/ 2880 w 2880"/>
                <a:gd name="T15" fmla="*/ 14 h 217"/>
                <a:gd name="T16" fmla="*/ 2171 w 2880"/>
                <a:gd name="T17" fmla="*/ 0 h 217"/>
                <a:gd name="T18" fmla="*/ 0 w 2880"/>
                <a:gd name="T19" fmla="*/ 0 h 217"/>
                <a:gd name="T20" fmla="*/ 0 w 2880"/>
                <a:gd name="T21" fmla="*/ 95 h 217"/>
                <a:gd name="T22" fmla="*/ 2486 w 2880"/>
                <a:gd name="T23" fmla="*/ 95 h 217"/>
                <a:gd name="T24" fmla="*/ 2486 w 2880"/>
                <a:gd name="T25" fmla="*/ 95 h 217"/>
                <a:gd name="T26" fmla="*/ 2486 w 2880"/>
                <a:gd name="T27" fmla="*/ 95 h 217"/>
                <a:gd name="T28" fmla="*/ 2486 w 2880"/>
                <a:gd name="T29" fmla="*/ 95 h 217"/>
                <a:gd name="T30" fmla="*/ 2171 w 2880"/>
                <a:gd name="T31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80" h="217">
                  <a:moveTo>
                    <a:pt x="2880" y="14"/>
                  </a:moveTo>
                  <a:cubicBezTo>
                    <a:pt x="2817" y="14"/>
                    <a:pt x="2817" y="14"/>
                    <a:pt x="2817" y="14"/>
                  </a:cubicBezTo>
                  <a:cubicBezTo>
                    <a:pt x="2616" y="14"/>
                    <a:pt x="2542" y="74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880" y="95"/>
                    <a:pt x="2880" y="95"/>
                    <a:pt x="2880" y="95"/>
                  </a:cubicBezTo>
                  <a:cubicBezTo>
                    <a:pt x="2880" y="217"/>
                    <a:pt x="2880" y="217"/>
                    <a:pt x="2880" y="217"/>
                  </a:cubicBezTo>
                  <a:cubicBezTo>
                    <a:pt x="2880" y="217"/>
                    <a:pt x="2880" y="217"/>
                    <a:pt x="2880" y="217"/>
                  </a:cubicBezTo>
                  <a:cubicBezTo>
                    <a:pt x="2880" y="14"/>
                    <a:pt x="2880" y="14"/>
                    <a:pt x="2880" y="14"/>
                  </a:cubicBezTo>
                  <a:moveTo>
                    <a:pt x="217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19" y="39"/>
                    <a:pt x="2306" y="0"/>
                    <a:pt x="2171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2" name="Freeform 9"/>
            <p:cNvSpPr>
              <a:spLocks noEditPoints="1"/>
            </p:cNvSpPr>
            <p:nvPr userDrawn="1"/>
          </p:nvSpPr>
          <p:spPr bwMode="auto">
            <a:xfrm>
              <a:off x="1588" y="6367463"/>
              <a:ext cx="9142412" cy="388937"/>
            </a:xfrm>
            <a:custGeom>
              <a:avLst/>
              <a:gdLst>
                <a:gd name="T0" fmla="*/ 2486 w 2880"/>
                <a:gd name="T1" fmla="*/ 0 h 122"/>
                <a:gd name="T2" fmla="*/ 0 w 2880"/>
                <a:gd name="T3" fmla="*/ 0 h 122"/>
                <a:gd name="T4" fmla="*/ 0 w 2880"/>
                <a:gd name="T5" fmla="*/ 13 h 122"/>
                <a:gd name="T6" fmla="*/ 2289 w 2880"/>
                <a:gd name="T7" fmla="*/ 13 h 122"/>
                <a:gd name="T8" fmla="*/ 2486 w 2880"/>
                <a:gd name="T9" fmla="*/ 0 h 122"/>
                <a:gd name="T10" fmla="*/ 2880 w 2880"/>
                <a:gd name="T11" fmla="*/ 0 h 122"/>
                <a:gd name="T12" fmla="*/ 2486 w 2880"/>
                <a:gd name="T13" fmla="*/ 0 h 122"/>
                <a:gd name="T14" fmla="*/ 2813 w 2880"/>
                <a:gd name="T15" fmla="*/ 122 h 122"/>
                <a:gd name="T16" fmla="*/ 2880 w 2880"/>
                <a:gd name="T17" fmla="*/ 122 h 122"/>
                <a:gd name="T18" fmla="*/ 2880 w 2880"/>
                <a:gd name="T1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80" h="122">
                  <a:moveTo>
                    <a:pt x="248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2289" y="13"/>
                    <a:pt x="2289" y="13"/>
                    <a:pt x="2289" y="13"/>
                  </a:cubicBezTo>
                  <a:cubicBezTo>
                    <a:pt x="2418" y="13"/>
                    <a:pt x="2459" y="10"/>
                    <a:pt x="2486" y="0"/>
                  </a:cubicBezTo>
                  <a:moveTo>
                    <a:pt x="2880" y="0"/>
                  </a:moveTo>
                  <a:cubicBezTo>
                    <a:pt x="2486" y="0"/>
                    <a:pt x="2486" y="0"/>
                    <a:pt x="2486" y="0"/>
                  </a:cubicBezTo>
                  <a:cubicBezTo>
                    <a:pt x="2554" y="56"/>
                    <a:pt x="2645" y="122"/>
                    <a:pt x="2813" y="122"/>
                  </a:cubicBezTo>
                  <a:cubicBezTo>
                    <a:pt x="2854" y="122"/>
                    <a:pt x="2880" y="122"/>
                    <a:pt x="2880" y="122"/>
                  </a:cubicBezTo>
                  <a:cubicBezTo>
                    <a:pt x="2880" y="0"/>
                    <a:pt x="2880" y="0"/>
                    <a:pt x="2880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3" name="Freeform 10"/>
            <p:cNvSpPr>
              <a:spLocks/>
            </p:cNvSpPr>
            <p:nvPr userDrawn="1"/>
          </p:nvSpPr>
          <p:spPr bwMode="auto">
            <a:xfrm>
              <a:off x="1588" y="6110288"/>
              <a:ext cx="7891462" cy="298450"/>
            </a:xfrm>
            <a:custGeom>
              <a:avLst/>
              <a:gdLst>
                <a:gd name="T0" fmla="*/ 2486 w 2486"/>
                <a:gd name="T1" fmla="*/ 81 h 94"/>
                <a:gd name="T2" fmla="*/ 2171 w 2486"/>
                <a:gd name="T3" fmla="*/ 0 h 94"/>
                <a:gd name="T4" fmla="*/ 0 w 2486"/>
                <a:gd name="T5" fmla="*/ 0 h 94"/>
                <a:gd name="T6" fmla="*/ 0 w 2486"/>
                <a:gd name="T7" fmla="*/ 94 h 94"/>
                <a:gd name="T8" fmla="*/ 2289 w 2486"/>
                <a:gd name="T9" fmla="*/ 94 h 94"/>
                <a:gd name="T10" fmla="*/ 2486 w 2486"/>
                <a:gd name="T11" fmla="*/ 8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86" h="94">
                  <a:moveTo>
                    <a:pt x="2486" y="81"/>
                  </a:moveTo>
                  <a:cubicBezTo>
                    <a:pt x="2410" y="38"/>
                    <a:pt x="2306" y="0"/>
                    <a:pt x="217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2289" y="94"/>
                    <a:pt x="2289" y="94"/>
                    <a:pt x="2289" y="94"/>
                  </a:cubicBezTo>
                  <a:cubicBezTo>
                    <a:pt x="2418" y="94"/>
                    <a:pt x="2459" y="91"/>
                    <a:pt x="2486" y="81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4" name="Freeform 11"/>
            <p:cNvSpPr>
              <a:spLocks/>
            </p:cNvSpPr>
            <p:nvPr userDrawn="1"/>
          </p:nvSpPr>
          <p:spPr bwMode="auto">
            <a:xfrm>
              <a:off x="7893050" y="6110285"/>
              <a:ext cx="1250950" cy="601662"/>
            </a:xfrm>
            <a:custGeom>
              <a:avLst/>
              <a:gdLst>
                <a:gd name="T0" fmla="*/ 331 w 394"/>
                <a:gd name="T1" fmla="*/ 0 h 189"/>
                <a:gd name="T2" fmla="*/ 0 w 394"/>
                <a:gd name="T3" fmla="*/ 81 h 189"/>
                <a:gd name="T4" fmla="*/ 327 w 394"/>
                <a:gd name="T5" fmla="*/ 189 h 189"/>
                <a:gd name="T6" fmla="*/ 394 w 394"/>
                <a:gd name="T7" fmla="*/ 189 h 189"/>
                <a:gd name="T8" fmla="*/ 394 w 394"/>
                <a:gd name="T9" fmla="*/ 0 h 189"/>
                <a:gd name="T10" fmla="*/ 331 w 394"/>
                <a:gd name="T11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4" h="189">
                  <a:moveTo>
                    <a:pt x="331" y="0"/>
                  </a:moveTo>
                  <a:cubicBezTo>
                    <a:pt x="130" y="0"/>
                    <a:pt x="56" y="60"/>
                    <a:pt x="0" y="81"/>
                  </a:cubicBezTo>
                  <a:cubicBezTo>
                    <a:pt x="89" y="131"/>
                    <a:pt x="159" y="189"/>
                    <a:pt x="327" y="189"/>
                  </a:cubicBezTo>
                  <a:cubicBezTo>
                    <a:pt x="368" y="189"/>
                    <a:pt x="394" y="189"/>
                    <a:pt x="394" y="189"/>
                  </a:cubicBezTo>
                  <a:cubicBezTo>
                    <a:pt x="394" y="0"/>
                    <a:pt x="394" y="0"/>
                    <a:pt x="394" y="0"/>
                  </a:cubicBezTo>
                  <a:lnTo>
                    <a:pt x="331" y="0"/>
                  </a:ln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5" name="AutoShape 81"/>
            <p:cNvSpPr>
              <a:spLocks noChangeAspect="1" noChangeArrowheads="1" noTextEdit="1"/>
            </p:cNvSpPr>
            <p:nvPr/>
          </p:nvSpPr>
          <p:spPr bwMode="auto">
            <a:xfrm>
              <a:off x="-9525" y="6051550"/>
              <a:ext cx="9169400" cy="849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Rectangle 84"/>
            <p:cNvSpPr>
              <a:spLocks noChangeArrowheads="1"/>
            </p:cNvSpPr>
            <p:nvPr/>
          </p:nvSpPr>
          <p:spPr bwMode="auto">
            <a:xfrm>
              <a:off x="-9525" y="6356350"/>
              <a:ext cx="9167813" cy="544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17" name="Picture 78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8459788" y="6191250"/>
              <a:ext cx="454025" cy="454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8776" y="274638"/>
            <a:ext cx="8461374" cy="85248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AU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8775" y="1268413"/>
            <a:ext cx="8461375" cy="457285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991" y="6504332"/>
            <a:ext cx="6083845" cy="12427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r>
              <a:rPr lang="en-AU" smtClean="0"/>
              <a:t>Himawari workshop 1-2 September 2016</a:t>
            </a:r>
            <a:endParaRPr lang="en-AU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 smtClean="0"/>
              <a:t>  |</a:t>
            </a:r>
            <a:endParaRPr lang="en-AU" dirty="0"/>
          </a:p>
        </p:txBody>
      </p:sp>
      <p:sp>
        <p:nvSpPr>
          <p:cNvPr id="36" name="AutoShape 4"/>
          <p:cNvSpPr>
            <a:spLocks noChangeAspect="1" noChangeArrowheads="1" noTextEdit="1"/>
          </p:cNvSpPr>
          <p:nvPr/>
        </p:nvSpPr>
        <p:spPr bwMode="auto">
          <a:xfrm>
            <a:off x="3175" y="3326606"/>
            <a:ext cx="9161463" cy="80168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38" name="Rectangle 7"/>
          <p:cNvSpPr>
            <a:spLocks noChangeArrowheads="1"/>
          </p:cNvSpPr>
          <p:nvPr/>
        </p:nvSpPr>
        <p:spPr bwMode="auto">
          <a:xfrm>
            <a:off x="12701" y="3637756"/>
            <a:ext cx="9142412" cy="49053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43" name="AutoShape 81"/>
          <p:cNvSpPr>
            <a:spLocks noChangeAspect="1" noChangeArrowheads="1" noTextEdit="1"/>
          </p:cNvSpPr>
          <p:nvPr/>
        </p:nvSpPr>
        <p:spPr bwMode="auto">
          <a:xfrm>
            <a:off x="1588" y="3321843"/>
            <a:ext cx="9169400" cy="84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4" name="Rectangle 84"/>
          <p:cNvSpPr>
            <a:spLocks noChangeArrowheads="1"/>
          </p:cNvSpPr>
          <p:nvPr/>
        </p:nvSpPr>
        <p:spPr bwMode="auto">
          <a:xfrm>
            <a:off x="1588" y="3626643"/>
            <a:ext cx="9167813" cy="54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935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5" r:id="rId5"/>
    <p:sldLayoutId id="2147483680" r:id="rId6"/>
    <p:sldLayoutId id="2147483679" r:id="rId7"/>
    <p:sldLayoutId id="2147483661" r:id="rId8"/>
    <p:sldLayoutId id="2147483663" r:id="rId9"/>
    <p:sldLayoutId id="2147483664" r:id="rId10"/>
    <p:sldLayoutId id="2147483667" r:id="rId11"/>
    <p:sldLayoutId id="2147483665" r:id="rId12"/>
    <p:sldLayoutId id="2147483682" r:id="rId13"/>
    <p:sldLayoutId id="2147483681" r:id="rId14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•"/>
        <a:tabLst/>
        <a:defRPr sz="18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4440" y="3753156"/>
            <a:ext cx="8692056" cy="1080000"/>
          </a:xfrm>
        </p:spPr>
        <p:txBody>
          <a:bodyPr>
            <a:noAutofit/>
          </a:bodyPr>
          <a:lstStyle/>
          <a:p>
            <a:r>
              <a:rPr lang="en-AU" sz="3600" dirty="0" smtClean="0"/>
              <a:t>Progress update on Land Application from Himawari-8</a:t>
            </a:r>
            <a:endParaRPr lang="en-AU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4440" y="4977172"/>
            <a:ext cx="8692056" cy="612068"/>
          </a:xfrm>
        </p:spPr>
        <p:txBody>
          <a:bodyPr>
            <a:normAutofit/>
          </a:bodyPr>
          <a:lstStyle/>
          <a:p>
            <a:r>
              <a:rPr lang="en-AU" sz="2000" dirty="0" smtClean="0"/>
              <a:t>Australian  Land Applications Working Group </a:t>
            </a:r>
            <a:r>
              <a:rPr lang="en-AU" sz="1800" dirty="0" smtClean="0"/>
              <a:t>(with the exception </a:t>
            </a:r>
            <a:r>
              <a:rPr lang="en-AU" sz="1800" smtClean="0"/>
              <a:t>of Session 2)</a:t>
            </a:r>
            <a:endParaRPr lang="en-AU" sz="1800" dirty="0"/>
          </a:p>
        </p:txBody>
      </p:sp>
    </p:spTree>
    <p:extLst>
      <p:ext uri="{BB962C8B-B14F-4D97-AF65-F5344CB8AC3E}">
        <p14:creationId xmlns:p14="http://schemas.microsoft.com/office/powerpoint/2010/main" val="420600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Land surface temperature retrievals</a:t>
            </a:r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Himawari workshop 1-2 September 2016</a:t>
            </a:r>
            <a:endParaRPr lang="en-AU"/>
          </a:p>
        </p:txBody>
      </p:sp>
      <p:sp>
        <p:nvSpPr>
          <p:cNvPr id="5" name="TextBox 4"/>
          <p:cNvSpPr txBox="1"/>
          <p:nvPr/>
        </p:nvSpPr>
        <p:spPr>
          <a:xfrm>
            <a:off x="302969" y="942459"/>
            <a:ext cx="54856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b="1" dirty="0" smtClean="0"/>
              <a:t>Luigi </a:t>
            </a:r>
            <a:r>
              <a:rPr lang="en-AU" sz="1400" b="1" dirty="0" err="1" smtClean="0"/>
              <a:t>Renzullo</a:t>
            </a:r>
            <a:r>
              <a:rPr lang="en-AU" sz="1400" b="1" dirty="0" smtClean="0"/>
              <a:t> (CSIRO), Leon </a:t>
            </a:r>
            <a:r>
              <a:rPr lang="en-AU" sz="1400" b="1" dirty="0" err="1" smtClean="0"/>
              <a:t>Majewski</a:t>
            </a:r>
            <a:r>
              <a:rPr lang="en-AU" sz="1400" b="1" dirty="0" smtClean="0"/>
              <a:t> (BoM), Peter </a:t>
            </a:r>
            <a:r>
              <a:rPr lang="en-AU" sz="1400" b="1" dirty="0" err="1" smtClean="0"/>
              <a:t>Fearns</a:t>
            </a:r>
            <a:r>
              <a:rPr lang="en-AU" sz="1400" b="1" dirty="0" smtClean="0"/>
              <a:t> (Curtin Uni.)</a:t>
            </a:r>
            <a:endParaRPr lang="en-AU" sz="14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1376773"/>
            <a:ext cx="4248472" cy="217460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15516" y="3681028"/>
            <a:ext cx="4765132" cy="31393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/>
              <a:t>Work </a:t>
            </a:r>
            <a:r>
              <a:rPr lang="en-AU" dirty="0"/>
              <a:t>b</a:t>
            </a:r>
            <a:r>
              <a:rPr lang="en-AU" dirty="0" smtClean="0"/>
              <a:t>y Dr </a:t>
            </a:r>
            <a:r>
              <a:rPr lang="en-AU" dirty="0" err="1" smtClean="0"/>
              <a:t>Yunyue</a:t>
            </a:r>
            <a:r>
              <a:rPr lang="en-AU" dirty="0" smtClean="0"/>
              <a:t> Yu, NOAA, on evaluating many different Split Window </a:t>
            </a:r>
            <a:r>
              <a:rPr lang="en-AU" dirty="0" err="1" smtClean="0"/>
              <a:t>Algs</a:t>
            </a:r>
            <a:r>
              <a:rPr lang="en-AU" dirty="0" smtClean="0"/>
              <a:t>. (SWA’s) for ABI on GOES-R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/>
              <a:t>Adapt recommended alg. for our holdings of Himawari-8 data. First attempts use:</a:t>
            </a:r>
          </a:p>
          <a:p>
            <a:pPr marL="742950" lvl="1" indent="-285750">
              <a:buFontTx/>
              <a:buChar char="-"/>
            </a:pPr>
            <a:r>
              <a:rPr lang="en-AU" dirty="0" smtClean="0"/>
              <a:t>MODIS monthly average emissivity from 2015 (</a:t>
            </a:r>
            <a:r>
              <a:rPr lang="en-AU" i="1" dirty="0" err="1" smtClean="0"/>
              <a:t>SeeBor</a:t>
            </a:r>
            <a:r>
              <a:rPr lang="en-AU" dirty="0" smtClean="0"/>
              <a:t>, </a:t>
            </a:r>
            <a:r>
              <a:rPr lang="en-AU" dirty="0" err="1" smtClean="0"/>
              <a:t>Seeman</a:t>
            </a:r>
            <a:r>
              <a:rPr lang="en-AU" dirty="0" smtClean="0"/>
              <a:t> et al., 2008); and</a:t>
            </a:r>
          </a:p>
          <a:p>
            <a:pPr marL="742950" lvl="1" indent="-285750">
              <a:buFontTx/>
              <a:buChar char="-"/>
            </a:pPr>
            <a:r>
              <a:rPr lang="en-AU" dirty="0" smtClean="0"/>
              <a:t>NOAA-NCEP Global Forecast System (GFS) Total Column Water Vapour (TCWV)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24028" y="1363459"/>
            <a:ext cx="43199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b="1" u="sng" dirty="0" smtClean="0">
                <a:solidFill>
                  <a:srgbClr val="002060"/>
                </a:solidFill>
              </a:rPr>
              <a:t>Aim: </a:t>
            </a:r>
            <a:r>
              <a:rPr lang="en-AU" dirty="0" smtClean="0">
                <a:solidFill>
                  <a:srgbClr val="002060"/>
                </a:solidFill>
              </a:rPr>
              <a:t> to implement and evaluate AHI LST retrievals and assess (</a:t>
            </a:r>
            <a:r>
              <a:rPr lang="en-AU" dirty="0" err="1" smtClean="0">
                <a:solidFill>
                  <a:srgbClr val="002060"/>
                </a:solidFill>
              </a:rPr>
              <a:t>i</a:t>
            </a:r>
            <a:r>
              <a:rPr lang="en-AU" dirty="0" smtClean="0">
                <a:solidFill>
                  <a:srgbClr val="002060"/>
                </a:solidFill>
              </a:rPr>
              <a:t>) performance against LEO satellites (e.g. MODIS, Landsat), (ii) accuracy required for surface energy balance studies (esp.  evapotranspiration). </a:t>
            </a:r>
            <a:endParaRPr lang="en-AU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>
              <a:solidFill>
                <a:srgbClr val="002060"/>
              </a:solidFill>
            </a:endParaRPr>
          </a:p>
        </p:txBody>
      </p:sp>
      <p:pic>
        <p:nvPicPr>
          <p:cNvPr id="10" name="AHI_LST_FLDS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7046" t="2226" r="2751" b="10101"/>
          <a:stretch/>
        </p:blipFill>
        <p:spPr>
          <a:xfrm>
            <a:off x="5088660" y="3131040"/>
            <a:ext cx="3888001" cy="343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143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Land surface temperature retrievals</a:t>
            </a:r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77991" y="6519354"/>
            <a:ext cx="6083845" cy="124274"/>
          </a:xfrm>
        </p:spPr>
        <p:txBody>
          <a:bodyPr/>
          <a:lstStyle/>
          <a:p>
            <a:r>
              <a:rPr lang="en-AU" smtClean="0"/>
              <a:t>Himawari workshop 1-2 September 2016</a:t>
            </a:r>
            <a:endParaRPr lang="en-AU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5208" t="11092" r="10544" b="14207"/>
          <a:stretch/>
        </p:blipFill>
        <p:spPr>
          <a:xfrm>
            <a:off x="5544108" y="4091922"/>
            <a:ext cx="3081455" cy="24334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5416" t="9824" r="10209" b="14737"/>
          <a:stretch/>
        </p:blipFill>
        <p:spPr>
          <a:xfrm>
            <a:off x="2515623" y="4027473"/>
            <a:ext cx="3086100" cy="24574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6258" t="11894" r="10680" b="14322"/>
          <a:stretch/>
        </p:blipFill>
        <p:spPr>
          <a:xfrm>
            <a:off x="2902076" y="1588529"/>
            <a:ext cx="3038076" cy="24035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6111" t="11326" r="10646" b="14288"/>
          <a:stretch/>
        </p:blipFill>
        <p:spPr>
          <a:xfrm>
            <a:off x="3" y="1560749"/>
            <a:ext cx="3044696" cy="242316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0800" y="1636459"/>
            <a:ext cx="11299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 smtClean="0"/>
              <a:t>H8 0620 UTC</a:t>
            </a:r>
            <a:endParaRPr lang="en-AU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2617221" y="4127926"/>
            <a:ext cx="11299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 smtClean="0"/>
              <a:t>H8 0430 UTC</a:t>
            </a:r>
            <a:endParaRPr lang="en-AU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5655033" y="4129908"/>
            <a:ext cx="11980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 smtClean="0"/>
              <a:t>Aqua </a:t>
            </a:r>
            <a:r>
              <a:rPr lang="en-AU" sz="1400" dirty="0" err="1" smtClean="0"/>
              <a:t>LST_day</a:t>
            </a:r>
            <a:endParaRPr lang="en-AU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2987824" y="1634358"/>
            <a:ext cx="11980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 smtClean="0"/>
              <a:t>Aqua </a:t>
            </a:r>
            <a:r>
              <a:rPr lang="en-AU" sz="1400" dirty="0" err="1" smtClean="0"/>
              <a:t>LST_day</a:t>
            </a:r>
            <a:endParaRPr lang="en-AU" sz="14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/>
          <a:srcRect l="90694" t="28636" b="33158"/>
          <a:stretch/>
        </p:blipFill>
        <p:spPr>
          <a:xfrm>
            <a:off x="1979712" y="4462236"/>
            <a:ext cx="553112" cy="20224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6119" t="10877" b="13505"/>
          <a:stretch/>
        </p:blipFill>
        <p:spPr>
          <a:xfrm>
            <a:off x="5688124" y="1556620"/>
            <a:ext cx="3433792" cy="246329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640452" y="1696494"/>
            <a:ext cx="5897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 smtClean="0"/>
              <a:t>HR </a:t>
            </a:r>
          </a:p>
          <a:p>
            <a:r>
              <a:rPr lang="en-AU" sz="1400" dirty="0" smtClean="0"/>
              <a:t>(UTC)</a:t>
            </a:r>
            <a:endParaRPr lang="en-AU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1838888" y="4180189"/>
            <a:ext cx="788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 smtClean="0"/>
              <a:t>LST</a:t>
            </a:r>
            <a:r>
              <a:rPr lang="en-AU" sz="1400" dirty="0"/>
              <a:t> </a:t>
            </a:r>
            <a:r>
              <a:rPr lang="en-AU" sz="1400" dirty="0" smtClean="0"/>
              <a:t>(K)</a:t>
            </a:r>
            <a:endParaRPr lang="en-AU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358776" y="1127125"/>
            <a:ext cx="7372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First evaluation of AHI LST  against MODIS LST (MOD/MYD11A1) for Australia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2455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02" y="1556700"/>
            <a:ext cx="8437595" cy="27556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t="13767"/>
          <a:stretch/>
        </p:blipFill>
        <p:spPr>
          <a:xfrm>
            <a:off x="353202" y="4077072"/>
            <a:ext cx="8437595" cy="23762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384" y="1556700"/>
            <a:ext cx="8437595" cy="27556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t="12626"/>
          <a:stretch/>
        </p:blipFill>
        <p:spPr>
          <a:xfrm>
            <a:off x="356384" y="4041068"/>
            <a:ext cx="8437595" cy="24077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Land surface temperature retrievals</a:t>
            </a:r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Himawari workshop 1-2 September 2016</a:t>
            </a:r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432" y="1556792"/>
            <a:ext cx="8437595" cy="27556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t="13066"/>
          <a:stretch/>
        </p:blipFill>
        <p:spPr>
          <a:xfrm>
            <a:off x="345432" y="4057745"/>
            <a:ext cx="8437595" cy="23955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07604" y="1127125"/>
            <a:ext cx="2412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Bias = H8_LST  -  MODIS</a:t>
            </a:r>
            <a:endParaRPr lang="en-AU" dirty="0"/>
          </a:p>
        </p:txBody>
      </p:sp>
      <p:sp>
        <p:nvSpPr>
          <p:cNvPr id="12" name="TextBox 11"/>
          <p:cNvSpPr txBox="1"/>
          <p:nvPr/>
        </p:nvSpPr>
        <p:spPr>
          <a:xfrm>
            <a:off x="928410" y="1988840"/>
            <a:ext cx="16962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b="1" i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Aqua</a:t>
            </a:r>
            <a:r>
              <a:rPr lang="en-AU" sz="14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comparison</a:t>
            </a:r>
            <a:endParaRPr lang="en-AU" sz="14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28410" y="4129335"/>
            <a:ext cx="16845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Terra</a:t>
            </a:r>
            <a:r>
              <a:rPr lang="en-A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comparison</a:t>
            </a:r>
            <a:endParaRPr lang="en-AU" sz="1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552220" y="1127125"/>
            <a:ext cx="2484276" cy="190583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6761836" y="1376772"/>
            <a:ext cx="366448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768244" y="1984194"/>
            <a:ext cx="366448" cy="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768244" y="2672916"/>
            <a:ext cx="366448" cy="0"/>
          </a:xfrm>
          <a:prstGeom prst="line">
            <a:avLst/>
          </a:prstGeom>
          <a:ln w="222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64288" y="1088740"/>
            <a:ext cx="19802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TCWV + Monthly AV. </a:t>
            </a:r>
            <a:r>
              <a:rPr lang="en-A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Emis</a:t>
            </a:r>
            <a:r>
              <a:rPr lang="en-A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 from MODIS</a:t>
            </a:r>
            <a:r>
              <a:rPr lang="en-AU" dirty="0" smtClean="0"/>
              <a:t> </a:t>
            </a:r>
            <a:endParaRPr lang="en-AU" dirty="0"/>
          </a:p>
        </p:txBody>
      </p:sp>
      <p:sp>
        <p:nvSpPr>
          <p:cNvPr id="20" name="TextBox 19"/>
          <p:cNvSpPr txBox="1"/>
          <p:nvPr/>
        </p:nvSpPr>
        <p:spPr>
          <a:xfrm>
            <a:off x="7164288" y="1718228"/>
            <a:ext cx="19802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Assume Dry </a:t>
            </a:r>
            <a:r>
              <a:rPr lang="en-A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atmos</a:t>
            </a:r>
            <a:r>
              <a:rPr lang="en-A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+ Monthly AV. </a:t>
            </a:r>
            <a:r>
              <a:rPr lang="en-A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Emis</a:t>
            </a:r>
            <a:r>
              <a:rPr lang="en-A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 from MODIS</a:t>
            </a:r>
            <a:r>
              <a:rPr lang="en-AU" dirty="0" smtClean="0"/>
              <a:t> </a:t>
            </a:r>
            <a:endParaRPr lang="en-AU" dirty="0"/>
          </a:p>
        </p:txBody>
      </p:sp>
      <p:sp>
        <p:nvSpPr>
          <p:cNvPr id="21" name="TextBox 20"/>
          <p:cNvSpPr txBox="1"/>
          <p:nvPr/>
        </p:nvSpPr>
        <p:spPr>
          <a:xfrm>
            <a:off x="7200292" y="2366300"/>
            <a:ext cx="19802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Assume Dry </a:t>
            </a:r>
            <a:r>
              <a:rPr lang="en-A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atmos</a:t>
            </a:r>
            <a:r>
              <a:rPr lang="en-A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+ Daily. </a:t>
            </a:r>
            <a:r>
              <a:rPr lang="en-A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Emis</a:t>
            </a:r>
            <a:r>
              <a:rPr lang="en-A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 from MODIS</a:t>
            </a:r>
            <a:r>
              <a:rPr lang="en-AU" dirty="0" smtClean="0"/>
              <a:t>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99297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Land surface temperature retrievals</a:t>
            </a:r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Himawari workshop 1-2 September 2016</a:t>
            </a:r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357" y="1232756"/>
            <a:ext cx="4731307" cy="3573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94485" y="4797152"/>
            <a:ext cx="27174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MOD11A1_LST_DAY 2016-07-15 (K)</a:t>
            </a:r>
            <a:endParaRPr lang="en-A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-1134421" y="2777030"/>
            <a:ext cx="27093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AHI_LST_0140UTC   2016-07-15 (K)</a:t>
            </a:r>
            <a:endParaRPr lang="en-A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2717" y="1251829"/>
            <a:ext cx="3833513" cy="3327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256076" y="4935651"/>
            <a:ext cx="324036" cy="138500"/>
          </a:xfrm>
          <a:prstGeom prst="rect">
            <a:avLst/>
          </a:prstGeom>
          <a:solidFill>
            <a:schemeClr val="accent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/>
          <p:cNvSpPr/>
          <p:nvPr/>
        </p:nvSpPr>
        <p:spPr>
          <a:xfrm>
            <a:off x="5256076" y="5265204"/>
            <a:ext cx="324036" cy="138500"/>
          </a:xfrm>
          <a:prstGeom prst="rect">
            <a:avLst/>
          </a:prstGeom>
          <a:solidFill>
            <a:schemeClr val="accent5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/>
          <p:cNvSpPr/>
          <p:nvPr/>
        </p:nvSpPr>
        <p:spPr>
          <a:xfrm>
            <a:off x="5256076" y="5589240"/>
            <a:ext cx="324036" cy="138500"/>
          </a:xfrm>
          <a:prstGeom prst="rect">
            <a:avLst/>
          </a:prstGeom>
          <a:solidFill>
            <a:srgbClr val="FFC000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/>
          <p:cNvSpPr/>
          <p:nvPr/>
        </p:nvSpPr>
        <p:spPr>
          <a:xfrm>
            <a:off x="5256076" y="5877272"/>
            <a:ext cx="324036" cy="138500"/>
          </a:xfrm>
          <a:prstGeom prst="rect">
            <a:avLst/>
          </a:prstGeom>
          <a:solidFill>
            <a:srgbClr val="E2B0CD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TextBox 11"/>
          <p:cNvSpPr txBox="1"/>
          <p:nvPr/>
        </p:nvSpPr>
        <p:spPr>
          <a:xfrm>
            <a:off x="5590386" y="4853704"/>
            <a:ext cx="27640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 smtClean="0"/>
              <a:t>GFS TWCV + MODIS </a:t>
            </a:r>
            <a:r>
              <a:rPr lang="en-AU" sz="1400" dirty="0" err="1" smtClean="0"/>
              <a:t>mnth</a:t>
            </a:r>
            <a:r>
              <a:rPr lang="en-AU" sz="1400" dirty="0" smtClean="0"/>
              <a:t>. av. </a:t>
            </a:r>
            <a:r>
              <a:rPr lang="en-AU" sz="1400" dirty="0" err="1" smtClean="0"/>
              <a:t>Emis</a:t>
            </a:r>
            <a:r>
              <a:rPr lang="en-AU" sz="1400" dirty="0" smtClean="0"/>
              <a:t>.</a:t>
            </a:r>
            <a:endParaRPr lang="en-AU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5606090" y="5173451"/>
            <a:ext cx="27437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 smtClean="0"/>
              <a:t>Dry </a:t>
            </a:r>
            <a:r>
              <a:rPr lang="en-AU" sz="1400" dirty="0" err="1" smtClean="0"/>
              <a:t>atms</a:t>
            </a:r>
            <a:r>
              <a:rPr lang="en-AU" sz="1400" dirty="0" smtClean="0"/>
              <a:t>. +  MODIS </a:t>
            </a:r>
            <a:r>
              <a:rPr lang="en-AU" sz="1400" dirty="0" err="1" smtClean="0"/>
              <a:t>mnth</a:t>
            </a:r>
            <a:r>
              <a:rPr lang="en-AU" sz="1400" dirty="0" smtClean="0"/>
              <a:t>. av. </a:t>
            </a:r>
            <a:r>
              <a:rPr lang="en-AU" sz="1400" dirty="0" err="1" smtClean="0"/>
              <a:t>Emis</a:t>
            </a:r>
            <a:r>
              <a:rPr lang="en-AU" sz="1400" dirty="0" smtClean="0"/>
              <a:t>.</a:t>
            </a:r>
            <a:endParaRPr lang="en-AU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5608656" y="5497487"/>
            <a:ext cx="36607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 smtClean="0"/>
              <a:t>SURFRAD (</a:t>
            </a:r>
            <a:r>
              <a:rPr lang="en-AU" sz="1400" dirty="0" err="1" smtClean="0"/>
              <a:t>Heidinger</a:t>
            </a:r>
            <a:r>
              <a:rPr lang="en-AU" sz="1400" dirty="0" smtClean="0"/>
              <a:t> et al,. 2013,</a:t>
            </a:r>
            <a:r>
              <a:rPr lang="en-AU" sz="1000" dirty="0" smtClean="0"/>
              <a:t> </a:t>
            </a:r>
            <a:r>
              <a:rPr lang="en-AU" sz="1000" i="1" dirty="0" smtClean="0"/>
              <a:t>J </a:t>
            </a:r>
            <a:r>
              <a:rPr lang="en-AU" sz="1000" i="1" dirty="0" err="1" smtClean="0"/>
              <a:t>Atms</a:t>
            </a:r>
            <a:r>
              <a:rPr lang="en-AU" sz="1000" i="1" dirty="0" smtClean="0"/>
              <a:t>. Ocean. Res.</a:t>
            </a:r>
            <a:r>
              <a:rPr lang="en-AU" sz="1400" dirty="0" smtClean="0"/>
              <a:t>)</a:t>
            </a:r>
            <a:endParaRPr lang="en-AU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5580112" y="5785519"/>
            <a:ext cx="2451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 smtClean="0"/>
              <a:t>Dry </a:t>
            </a:r>
            <a:r>
              <a:rPr lang="en-AU" sz="1400" dirty="0" err="1" smtClean="0"/>
              <a:t>atms</a:t>
            </a:r>
            <a:r>
              <a:rPr lang="en-AU" sz="1400" dirty="0" smtClean="0"/>
              <a:t>. +  MODIS daily </a:t>
            </a:r>
            <a:r>
              <a:rPr lang="en-AU" sz="1400" dirty="0" err="1" smtClean="0"/>
              <a:t>Emis</a:t>
            </a:r>
            <a:r>
              <a:rPr lang="en-AU" sz="1400" dirty="0" smtClean="0"/>
              <a:t>.</a:t>
            </a:r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78144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Land surface temperature retrievals</a:t>
            </a:r>
            <a:endParaRPr lang="en-AU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Some next steps:</a:t>
            </a:r>
          </a:p>
          <a:p>
            <a:pPr lvl="2"/>
            <a:r>
              <a:rPr lang="en-AU" dirty="0" smtClean="0"/>
              <a:t>Investigate ACCESS TCWV as an option</a:t>
            </a:r>
          </a:p>
          <a:p>
            <a:pPr lvl="2"/>
            <a:r>
              <a:rPr lang="en-AU" dirty="0" smtClean="0"/>
              <a:t>Explore alternatives for emissivity (incl. adaption of dynamic land cover classification approach)</a:t>
            </a:r>
          </a:p>
          <a:p>
            <a:pPr lvl="2"/>
            <a:r>
              <a:rPr lang="en-AU" dirty="0" smtClean="0"/>
              <a:t>Evaluations to include flux tower data (</a:t>
            </a:r>
            <a:r>
              <a:rPr lang="en-AU" dirty="0" err="1" smtClean="0"/>
              <a:t>OzFlux</a:t>
            </a:r>
            <a:r>
              <a:rPr lang="en-AU" dirty="0" smtClean="0"/>
              <a:t>, </a:t>
            </a:r>
            <a:r>
              <a:rPr lang="en-AU" dirty="0" err="1" smtClean="0"/>
              <a:t>AsiaFlux</a:t>
            </a:r>
            <a:r>
              <a:rPr lang="en-AU" dirty="0" smtClean="0"/>
              <a:t>, </a:t>
            </a:r>
            <a:r>
              <a:rPr lang="en-AU" dirty="0" err="1" smtClean="0"/>
              <a:t>Fluxnet</a:t>
            </a:r>
            <a:r>
              <a:rPr lang="en-AU" dirty="0" smtClean="0"/>
              <a:t>?)</a:t>
            </a:r>
          </a:p>
          <a:p>
            <a:pPr lvl="1"/>
            <a:endParaRPr lang="en-AU" dirty="0" smtClean="0"/>
          </a:p>
          <a:p>
            <a:pPr lvl="1"/>
            <a:endParaRPr lang="en-AU" dirty="0"/>
          </a:p>
          <a:p>
            <a:endParaRPr lang="en-AU" dirty="0" smtClean="0"/>
          </a:p>
          <a:p>
            <a:pPr lvl="2"/>
            <a:r>
              <a:rPr lang="en-AU" dirty="0" smtClean="0"/>
              <a:t>Explor</a:t>
            </a:r>
            <a:r>
              <a:rPr lang="en-AU" dirty="0" smtClean="0"/>
              <a:t>e uses of cloud mask</a:t>
            </a:r>
          </a:p>
          <a:p>
            <a:pPr lvl="2"/>
            <a:endParaRPr lang="en-AU" dirty="0" smtClean="0"/>
          </a:p>
          <a:p>
            <a:r>
              <a:rPr lang="en-AU" dirty="0" smtClean="0"/>
              <a:t>Progress </a:t>
            </a:r>
            <a:r>
              <a:rPr lang="en-AU" dirty="0" smtClean="0"/>
              <a:t>real collaboration with Japanese </a:t>
            </a:r>
            <a:r>
              <a:rPr lang="en-AU" dirty="0" smtClean="0"/>
              <a:t>colleagues.</a:t>
            </a:r>
            <a:endParaRPr lang="en-AU" dirty="0" smtClean="0"/>
          </a:p>
          <a:p>
            <a:pPr lvl="2"/>
            <a:r>
              <a:rPr lang="en-AU" dirty="0" smtClean="0"/>
              <a:t>Need to compare methods, data, results and conduct joint collaboration</a:t>
            </a:r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 err="1" smtClean="0"/>
              <a:t>Himawari</a:t>
            </a:r>
            <a:r>
              <a:rPr lang="en-AU" dirty="0" smtClean="0"/>
              <a:t> workshop 1-2 September 2016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818" y="2957937"/>
            <a:ext cx="3582342" cy="83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92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Leaf Area Index &amp; Leaf Angle Distribution</a:t>
            </a:r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Himawari workshop 1-2 September 2016</a:t>
            </a:r>
            <a:endParaRPr lang="en-AU"/>
          </a:p>
        </p:txBody>
      </p:sp>
      <p:sp>
        <p:nvSpPr>
          <p:cNvPr id="4" name="TextBox 3"/>
          <p:cNvSpPr txBox="1"/>
          <p:nvPr/>
        </p:nvSpPr>
        <p:spPr>
          <a:xfrm>
            <a:off x="302969" y="942459"/>
            <a:ext cx="74787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b="1" dirty="0" err="1" smtClean="0"/>
              <a:t>Xihan</a:t>
            </a:r>
            <a:r>
              <a:rPr lang="en-AU" sz="1400" b="1" dirty="0" smtClean="0"/>
              <a:t> Mu (Beijing Normal Uni. China), Tim </a:t>
            </a:r>
            <a:r>
              <a:rPr lang="en-AU" sz="1400" b="1" dirty="0" err="1" smtClean="0"/>
              <a:t>McVicar</a:t>
            </a:r>
            <a:r>
              <a:rPr lang="en-AU" sz="1400" b="1" dirty="0" smtClean="0"/>
              <a:t> (CSIRO), Qin Yi (CSIRO), Luigi </a:t>
            </a:r>
            <a:r>
              <a:rPr lang="en-AU" sz="1400" b="1" dirty="0" err="1" smtClean="0"/>
              <a:t>Renzullo</a:t>
            </a:r>
            <a:r>
              <a:rPr lang="en-AU" sz="1400" b="1" dirty="0" smtClean="0"/>
              <a:t> (CSIRO)</a:t>
            </a:r>
            <a:endParaRPr lang="en-AU" sz="1400" b="1" dirty="0"/>
          </a:p>
        </p:txBody>
      </p:sp>
      <p:pic>
        <p:nvPicPr>
          <p:cNvPr id="5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5916" y="2636912"/>
            <a:ext cx="5204271" cy="34062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496" y="2384884"/>
            <a:ext cx="3600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/>
              <a:t>Exploiting the high observation frequency</a:t>
            </a:r>
          </a:p>
          <a:p>
            <a:endParaRPr lang="en-A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altLang="zh-CN" dirty="0" smtClean="0"/>
              <a:t>use dense </a:t>
            </a:r>
            <a:r>
              <a:rPr lang="en-AU" altLang="zh-CN" dirty="0"/>
              <a:t>temporal observations to eliminate redundant variables &amp; atm. </a:t>
            </a:r>
            <a:r>
              <a:rPr lang="en-AU" altLang="zh-CN" dirty="0" smtClean="0"/>
              <a:t>Effect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altLang="zh-CN" dirty="0"/>
              <a:t>LC map and other data provide clumping index, spectral information of endmembers, </a:t>
            </a:r>
            <a:r>
              <a:rPr lang="en-AU" altLang="zh-CN" dirty="0" err="1"/>
              <a:t>etc</a:t>
            </a:r>
            <a:endParaRPr lang="en-AU" altLang="zh-CN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7" name="TextBox 6"/>
          <p:cNvSpPr txBox="1"/>
          <p:nvPr/>
        </p:nvSpPr>
        <p:spPr>
          <a:xfrm>
            <a:off x="302969" y="1531797"/>
            <a:ext cx="77696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dirty="0" smtClean="0"/>
              <a:t>Begun exploration of using visible channels from AHI to infer LAI and LAD</a:t>
            </a: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266676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">
  <a:themeElements>
    <a:clrScheme name="CSIRO Midday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0A9CE"/>
      </a:accent1>
      <a:accent2>
        <a:srgbClr val="00313C"/>
      </a:accent2>
      <a:accent3>
        <a:srgbClr val="78BE20"/>
      </a:accent3>
      <a:accent4>
        <a:srgbClr val="4A7729"/>
      </a:accent4>
      <a:accent5>
        <a:srgbClr val="9FAEE5"/>
      </a:accent5>
      <a:accent6>
        <a:srgbClr val="1E22AA"/>
      </a:accent6>
      <a:hlink>
        <a:srgbClr val="41B6E6"/>
      </a:hlink>
      <a:folHlink>
        <a:srgbClr val="004B87"/>
      </a:folHlink>
    </a:clrScheme>
    <a:fontScheme name="CSIRO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PowerPoint.potx</Template>
  <TotalTime>916</TotalTime>
  <Words>457</Words>
  <Application>Microsoft Office PowerPoint</Application>
  <PresentationFormat>On-screen Show (4:3)</PresentationFormat>
  <Paragraphs>60</Paragraphs>
  <Slides>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Calibri</vt:lpstr>
      <vt:lpstr>PowerPoint</vt:lpstr>
      <vt:lpstr>Progress update on Land Application from Himawari-8</vt:lpstr>
      <vt:lpstr>Land surface temperature retrievals</vt:lpstr>
      <vt:lpstr>Land surface temperature retrievals</vt:lpstr>
      <vt:lpstr>Land surface temperature retrievals</vt:lpstr>
      <vt:lpstr>Land surface temperature retrievals</vt:lpstr>
      <vt:lpstr>Land surface temperature retrievals</vt:lpstr>
      <vt:lpstr>Leaf Area Index &amp; Leaf Angle Distribution</vt:lpstr>
    </vt:vector>
  </TitlesOfParts>
  <Company>CSIRO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CSIRO Presentation</dc:title>
  <dc:creator>Duffy, Siobhan (Comms, Campbell)</dc:creator>
  <cp:lastModifiedBy>Renzullo, Luigi (L&amp;W, Black Mountain)</cp:lastModifiedBy>
  <cp:revision>98</cp:revision>
  <cp:lastPrinted>2016-02-02T03:02:57Z</cp:lastPrinted>
  <dcterms:created xsi:type="dcterms:W3CDTF">2012-03-08T08:59:24Z</dcterms:created>
  <dcterms:modified xsi:type="dcterms:W3CDTF">2016-09-01T00:05:06Z</dcterms:modified>
</cp:coreProperties>
</file>