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8"/>
    <p:restoredTop sz="94638"/>
  </p:normalViewPr>
  <p:slideViewPr>
    <p:cSldViewPr snapToGrid="0" snapToObjects="1">
      <p:cViewPr varScale="1">
        <p:scale>
          <a:sx n="55" d="100"/>
          <a:sy n="55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7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9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3DD7-6807-344A-9312-9D0338965D05}" type="datetimeFigureOut">
              <a:rPr lang="en-US" smtClean="0"/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BA65-33F0-D74D-94E7-B9380360A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492" y="160638"/>
            <a:ext cx="1136821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Wrap up</a:t>
            </a:r>
          </a:p>
          <a:p>
            <a:endParaRPr lang="en-US" dirty="0"/>
          </a:p>
          <a:p>
            <a:r>
              <a:rPr lang="en-US" dirty="0" smtClean="0"/>
              <a:t>Both groups: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Identified good opportunities for cross-validation of work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Noted the need to establish relationships with user groups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Should assess potential contributions to existing frameworks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r>
              <a:rPr lang="en-US" dirty="0" smtClean="0"/>
              <a:t>The hotspot/haze group took an action to write up a summary of products of interest for comparison/validation, including POCs, targets, etc. Would like to propose that the ocean team does the same.</a:t>
            </a:r>
          </a:p>
          <a:p>
            <a:endParaRPr lang="en-US" dirty="0"/>
          </a:p>
          <a:p>
            <a:r>
              <a:rPr lang="en-US" dirty="0" smtClean="0"/>
              <a:t>We will share our progress at the upcoming CEOS SIT Technical Workshop for information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r>
              <a:rPr lang="en-US" dirty="0" smtClean="0"/>
              <a:t>We would like to be able to present case studies (using existing systems) at the upcoming </a:t>
            </a:r>
            <a:r>
              <a:rPr lang="en-US" dirty="0" smtClean="0"/>
              <a:t>APRSAF23 </a:t>
            </a:r>
            <a:r>
              <a:rPr lang="en-US" dirty="0" smtClean="0"/>
              <a:t>(November) </a:t>
            </a:r>
            <a:r>
              <a:rPr lang="en-US" dirty="0" smtClean="0"/>
              <a:t>– to report the progress and contact stakeholders (e.g. ADB, Indonesia)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Would like to establish quarterly catch-up teleconferences to keep the communication lines open and track progress.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Next GEO-LEO meeting in a year’s time, target Australia</a:t>
            </a:r>
          </a:p>
          <a:p>
            <a:endParaRPr lang="en-US" dirty="0"/>
          </a:p>
          <a:p>
            <a:r>
              <a:rPr lang="en-US" dirty="0" smtClean="0"/>
              <a:t>APRSAF24 2017 </a:t>
            </a:r>
            <a:r>
              <a:rPr lang="en-US" altLang="ja-JP" dirty="0" smtClean="0"/>
              <a:t>to </a:t>
            </a:r>
            <a:r>
              <a:rPr lang="en-US" altLang="ja-JP" dirty="0"/>
              <a:t>demonstrate the potential societal benefits.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153</Words>
  <Application>Microsoft Macintosh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Yu Gothic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</dc:creator>
  <cp:lastModifiedBy>Ko Hamamoto</cp:lastModifiedBy>
  <cp:revision>7</cp:revision>
  <dcterms:created xsi:type="dcterms:W3CDTF">2016-09-02T03:10:37Z</dcterms:created>
  <dcterms:modified xsi:type="dcterms:W3CDTF">2016-09-02T03:51:00Z</dcterms:modified>
</cp:coreProperties>
</file>